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  <p:sldMasterId id="2147483670" r:id="rId2"/>
  </p:sldMasterIdLst>
  <p:notesMasterIdLst>
    <p:notesMasterId r:id="rId22"/>
  </p:notesMasterIdLst>
  <p:handoutMasterIdLst>
    <p:handoutMasterId r:id="rId23"/>
  </p:handoutMasterIdLst>
  <p:sldIdLst>
    <p:sldId id="287" r:id="rId3"/>
    <p:sldId id="291" r:id="rId4"/>
    <p:sldId id="293" r:id="rId5"/>
    <p:sldId id="294" r:id="rId6"/>
    <p:sldId id="271" r:id="rId7"/>
    <p:sldId id="257" r:id="rId8"/>
    <p:sldId id="284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7" r:id="rId21"/>
  </p:sldIdLst>
  <p:sldSz cx="20105688" cy="11309350"/>
  <p:notesSz cx="20104100" cy="1130935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747775"/>
          </p15:clr>
        </p15:guide>
        <p15:guide id="2" pos="12089" userDrawn="1">
          <p15:clr>
            <a:srgbClr val="747775"/>
          </p15:clr>
        </p15:guide>
        <p15:guide id="3" orient="horz" pos="570" userDrawn="1">
          <p15:clr>
            <a:srgbClr val="747775"/>
          </p15:clr>
        </p15:guide>
        <p15:guide id="4" orient="horz" pos="6554" userDrawn="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E8B8"/>
    <a:srgbClr val="003050"/>
    <a:srgbClr val="666666"/>
    <a:srgbClr val="E6E6E6"/>
    <a:srgbClr val="006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EAA183-9344-4D01-904A-0EF6EBD25C7E}">
  <a:tblStyle styleId="{D5EAA183-9344-4D01-904A-0EF6EBD25C7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88" y="66"/>
      </p:cViewPr>
      <p:guideLst>
        <p:guide pos="576"/>
        <p:guide pos="12089"/>
        <p:guide orient="horz" pos="570"/>
        <p:guide orient="horz" pos="65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2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A9F8E90-3DE4-3865-F885-31FFFD93F5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CD166C-1CFB-A29A-6097-797003B37D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4B357-ED52-4CAD-99E8-5EEE736F1106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C9A042-A200-BB27-A739-6454433677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B7C1AF-8182-D683-EA88-9E413FA6C3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CD0D1-93DE-4EDB-9832-B142AAE21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541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221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6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18">
            <a:extLst>
              <a:ext uri="{FF2B5EF4-FFF2-40B4-BE49-F238E27FC236}">
                <a16:creationId xmlns:a16="http://schemas.microsoft.com/office/drawing/2014/main" id="{C1298A8D-3808-C2DF-227B-C4DAB27599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8" y="8250453"/>
            <a:ext cx="17806737" cy="166478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32, para trazer uma breve descrição sobre do que se trata o gráfico. Se precisar, pode ajustar essa caixa de texto conforme a necessidade.</a:t>
            </a:r>
          </a:p>
        </p:txBody>
      </p:sp>
      <p:sp>
        <p:nvSpPr>
          <p:cNvPr id="5" name="Espaço Reservado para Texto 9">
            <a:extLst>
              <a:ext uri="{FF2B5EF4-FFF2-40B4-BE49-F238E27FC236}">
                <a16:creationId xmlns:a16="http://schemas.microsoft.com/office/drawing/2014/main" id="{273CB6C2-A646-8F9F-033C-E92CB7B1B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6" name="Google Shape;69;p9">
            <a:extLst>
              <a:ext uri="{FF2B5EF4-FFF2-40B4-BE49-F238E27FC236}">
                <a16:creationId xmlns:a16="http://schemas.microsoft.com/office/drawing/2014/main" id="{5AF737A8-E549-F6E3-D286-59287F1429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7;p13">
            <a:extLst>
              <a:ext uri="{FF2B5EF4-FFF2-40B4-BE49-F238E27FC236}">
                <a16:creationId xmlns:a16="http://schemas.microsoft.com/office/drawing/2014/main" id="{13DC22A0-A132-1004-41E0-AA54359B549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10799995">
            <a:off x="8270724" y="-457447"/>
            <a:ext cx="4327601" cy="24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8;p13">
            <a:extLst>
              <a:ext uri="{FF2B5EF4-FFF2-40B4-BE49-F238E27FC236}">
                <a16:creationId xmlns:a16="http://schemas.microsoft.com/office/drawing/2014/main" id="{C7FAD648-3D60-6E0E-75EF-1F7037C46431}"/>
              </a:ext>
            </a:extLst>
          </p:cNvPr>
          <p:cNvPicPr preferRelativeResize="0"/>
          <p:nvPr userDrawn="1"/>
        </p:nvPicPr>
        <p:blipFill rotWithShape="1">
          <a:blip r:embed="rId4">
            <a:alphaModFix amt="10000"/>
          </a:blip>
          <a:srcRect/>
          <a:stretch/>
        </p:blipFill>
        <p:spPr>
          <a:xfrm rot="10800000">
            <a:off x="7035088" y="76202"/>
            <a:ext cx="6798876" cy="38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3">
            <a:extLst>
              <a:ext uri="{FF2B5EF4-FFF2-40B4-BE49-F238E27FC236}">
                <a16:creationId xmlns:a16="http://schemas.microsoft.com/office/drawing/2014/main" id="{9E4EDE27-29CA-877F-3E1D-813F98169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968" y="844525"/>
            <a:ext cx="7936832" cy="1664779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Título do slide em até duas linhas</a:t>
            </a:r>
          </a:p>
        </p:txBody>
      </p:sp>
      <p:sp>
        <p:nvSpPr>
          <p:cNvPr id="11" name="Espaço Reservado para Gráfico 10">
            <a:extLst>
              <a:ext uri="{FF2B5EF4-FFF2-40B4-BE49-F238E27FC236}">
                <a16:creationId xmlns:a16="http://schemas.microsoft.com/office/drawing/2014/main" id="{70C84000-657E-9A55-2C6A-445E62B8EC5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130300" y="2933699"/>
            <a:ext cx="8566150" cy="4783101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Gráfico 10">
            <a:extLst>
              <a:ext uri="{FF2B5EF4-FFF2-40B4-BE49-F238E27FC236}">
                <a16:creationId xmlns:a16="http://schemas.microsoft.com/office/drawing/2014/main" id="{3FC45363-66C4-16D1-1828-A9E73667B56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371555" y="2933699"/>
            <a:ext cx="8566150" cy="4783101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84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7;p14">
            <a:extLst>
              <a:ext uri="{FF2B5EF4-FFF2-40B4-BE49-F238E27FC236}">
                <a16:creationId xmlns:a16="http://schemas.microsoft.com/office/drawing/2014/main" id="{7A27418E-01C9-BD23-45C9-0607AF338F9A}"/>
              </a:ext>
            </a:extLst>
          </p:cNvPr>
          <p:cNvSpPr/>
          <p:nvPr userDrawn="1"/>
        </p:nvSpPr>
        <p:spPr>
          <a:xfrm>
            <a:off x="952450" y="862441"/>
            <a:ext cx="5955900" cy="3714000"/>
          </a:xfrm>
          <a:prstGeom prst="roundRect">
            <a:avLst>
              <a:gd name="adj" fmla="val 16667"/>
            </a:avLst>
          </a:prstGeom>
          <a:solidFill>
            <a:srgbClr val="00E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29;p14">
            <a:extLst>
              <a:ext uri="{FF2B5EF4-FFF2-40B4-BE49-F238E27FC236}">
                <a16:creationId xmlns:a16="http://schemas.microsoft.com/office/drawing/2014/main" id="{768847B3-162E-0B94-B17C-5012003CF77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700003">
            <a:off x="5225739" y="612281"/>
            <a:ext cx="2476127" cy="1392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EDF16DAB-3E30-A534-2641-08CF3EFFB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Google Shape;69;p9">
            <a:extLst>
              <a:ext uri="{FF2B5EF4-FFF2-40B4-BE49-F238E27FC236}">
                <a16:creationId xmlns:a16="http://schemas.microsoft.com/office/drawing/2014/main" id="{03A5CA01-74D1-6F68-2D8A-DADA08006EC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ço Reservado para Texto 18">
            <a:extLst>
              <a:ext uri="{FF2B5EF4-FFF2-40B4-BE49-F238E27FC236}">
                <a16:creationId xmlns:a16="http://schemas.microsoft.com/office/drawing/2014/main" id="{D20BA5E6-0432-1C53-1938-4172166B20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1443" y="1308354"/>
            <a:ext cx="11106262" cy="32680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36. Se precisar, pode ajustar essa caixa de texto conforme a necessidade.</a:t>
            </a:r>
          </a:p>
        </p:txBody>
      </p:sp>
      <p:sp>
        <p:nvSpPr>
          <p:cNvPr id="10" name="Título 13">
            <a:extLst>
              <a:ext uri="{FF2B5EF4-FFF2-40B4-BE49-F238E27FC236}">
                <a16:creationId xmlns:a16="http://schemas.microsoft.com/office/drawing/2014/main" id="{A627534C-82D4-42D5-20C7-8F2DBA694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2550" y="1066801"/>
            <a:ext cx="5555800" cy="350964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7600"/>
              </a:lnSpc>
              <a:defRPr sz="72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da</a:t>
            </a:r>
            <a:br>
              <a:rPr lang="pt-BR" dirty="0"/>
            </a:br>
            <a:r>
              <a:rPr lang="pt-BR" dirty="0"/>
              <a:t>seção</a:t>
            </a:r>
          </a:p>
        </p:txBody>
      </p:sp>
      <p:sp>
        <p:nvSpPr>
          <p:cNvPr id="12" name="Espaço Reservado para Tabela 11">
            <a:extLst>
              <a:ext uri="{FF2B5EF4-FFF2-40B4-BE49-F238E27FC236}">
                <a16:creationId xmlns:a16="http://schemas.microsoft.com/office/drawing/2014/main" id="{D7EAEE03-F961-3389-FA12-99797843478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19199" y="5295900"/>
            <a:ext cx="17718505" cy="4457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6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taqu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4AE4A3FD-2E06-8F99-ABC6-20A3DE63D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4" name="Google Shape;69;p9">
            <a:extLst>
              <a:ext uri="{FF2B5EF4-FFF2-40B4-BE49-F238E27FC236}">
                <a16:creationId xmlns:a16="http://schemas.microsoft.com/office/drawing/2014/main" id="{3595E94D-744B-EBE3-D496-10C5FC29F83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3">
            <a:extLst>
              <a:ext uri="{FF2B5EF4-FFF2-40B4-BE49-F238E27FC236}">
                <a16:creationId xmlns:a16="http://schemas.microsoft.com/office/drawing/2014/main" id="{41CC9187-AC67-4D24-1795-385EA4AA3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969" y="844526"/>
            <a:ext cx="7365331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6" name="Espaço Reservado para Texto 18">
            <a:extLst>
              <a:ext uri="{FF2B5EF4-FFF2-40B4-BE49-F238E27FC236}">
                <a16:creationId xmlns:a16="http://schemas.microsoft.com/office/drawing/2014/main" id="{7D1C6DF7-6133-F929-ABDF-CDD8F1B84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9" y="2767013"/>
            <a:ext cx="7365331" cy="6256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32. Se precisar, pode ajustar essa caixa de texto conforme a necessidade. Para remover alguma das caixas ao lado, vá em Exibir&gt;Slide Mestre&gt;Clique nesse slide e faça os ajustes necessários. As formas ao lado podem ser usadas para destacar elementos imagens.</a:t>
            </a:r>
          </a:p>
        </p:txBody>
      </p:sp>
      <p:sp>
        <p:nvSpPr>
          <p:cNvPr id="8" name="Google Shape;139;p15">
            <a:extLst>
              <a:ext uri="{FF2B5EF4-FFF2-40B4-BE49-F238E27FC236}">
                <a16:creationId xmlns:a16="http://schemas.microsoft.com/office/drawing/2014/main" id="{239154D5-4CE1-856A-F803-88EC6270C4A0}"/>
              </a:ext>
            </a:extLst>
          </p:cNvPr>
          <p:cNvSpPr/>
          <p:nvPr userDrawn="1"/>
        </p:nvSpPr>
        <p:spPr>
          <a:xfrm>
            <a:off x="10313863" y="1410459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Google Shape;140;p15">
            <a:extLst>
              <a:ext uri="{FF2B5EF4-FFF2-40B4-BE49-F238E27FC236}">
                <a16:creationId xmlns:a16="http://schemas.microsoft.com/office/drawing/2014/main" id="{7BD7FB6A-1A1E-02B3-4CD9-558722525E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899993">
            <a:off x="9793886" y="1356661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9;p15">
            <a:extLst>
              <a:ext uri="{FF2B5EF4-FFF2-40B4-BE49-F238E27FC236}">
                <a16:creationId xmlns:a16="http://schemas.microsoft.com/office/drawing/2014/main" id="{BC2ACA28-6D4B-EC9E-C9E0-8CE81EC8A596}"/>
              </a:ext>
            </a:extLst>
          </p:cNvPr>
          <p:cNvSpPr/>
          <p:nvPr userDrawn="1"/>
        </p:nvSpPr>
        <p:spPr>
          <a:xfrm>
            <a:off x="14753123" y="1410459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" name="Google Shape;140;p15">
            <a:extLst>
              <a:ext uri="{FF2B5EF4-FFF2-40B4-BE49-F238E27FC236}">
                <a16:creationId xmlns:a16="http://schemas.microsoft.com/office/drawing/2014/main" id="{AA2754BB-D60D-F80B-426B-E9A6A6F8E6E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8899993">
            <a:off x="14233146" y="1356661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9;p15">
            <a:extLst>
              <a:ext uri="{FF2B5EF4-FFF2-40B4-BE49-F238E27FC236}">
                <a16:creationId xmlns:a16="http://schemas.microsoft.com/office/drawing/2014/main" id="{42850AED-1369-83E6-9644-D0D82EF39877}"/>
              </a:ext>
            </a:extLst>
          </p:cNvPr>
          <p:cNvSpPr/>
          <p:nvPr userDrawn="1"/>
        </p:nvSpPr>
        <p:spPr>
          <a:xfrm>
            <a:off x="10327763" y="5639008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" name="Google Shape;140;p15">
            <a:extLst>
              <a:ext uri="{FF2B5EF4-FFF2-40B4-BE49-F238E27FC236}">
                <a16:creationId xmlns:a16="http://schemas.microsoft.com/office/drawing/2014/main" id="{FC549291-7C57-DAD6-2276-04FB7A6B4B1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8899993">
            <a:off x="9807786" y="5585210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39;p15">
            <a:extLst>
              <a:ext uri="{FF2B5EF4-FFF2-40B4-BE49-F238E27FC236}">
                <a16:creationId xmlns:a16="http://schemas.microsoft.com/office/drawing/2014/main" id="{D42A720D-8C0E-C35F-B814-027A25964DF7}"/>
              </a:ext>
            </a:extLst>
          </p:cNvPr>
          <p:cNvSpPr/>
          <p:nvPr userDrawn="1"/>
        </p:nvSpPr>
        <p:spPr>
          <a:xfrm>
            <a:off x="14767023" y="5639008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" name="Google Shape;140;p15">
            <a:extLst>
              <a:ext uri="{FF2B5EF4-FFF2-40B4-BE49-F238E27FC236}">
                <a16:creationId xmlns:a16="http://schemas.microsoft.com/office/drawing/2014/main" id="{18CE318F-8E20-2747-9F68-D4ED3D4EC7C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8899993">
            <a:off x="14247046" y="5585210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Imagem 10">
            <a:extLst>
              <a:ext uri="{FF2B5EF4-FFF2-40B4-BE49-F238E27FC236}">
                <a16:creationId xmlns:a16="http://schemas.microsoft.com/office/drawing/2014/main" id="{17D8A430-D261-7E96-D22C-88C57B94E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6112" y="6068389"/>
            <a:ext cx="3115741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Imagem 10">
            <a:extLst>
              <a:ext uri="{FF2B5EF4-FFF2-40B4-BE49-F238E27FC236}">
                <a16:creationId xmlns:a16="http://schemas.microsoft.com/office/drawing/2014/main" id="{6E5DAA2D-A153-2226-6D78-DC9AF01C77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91486" y="6068389"/>
            <a:ext cx="3115741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2CAB5F70-BDF1-7809-2239-0679459133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32665" y="1850224"/>
            <a:ext cx="3115741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E35ACC25-67F9-C0D9-5A8C-7DA4653711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78039" y="1850224"/>
            <a:ext cx="3115741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7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taqu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4AE4A3FD-2E06-8F99-ABC6-20A3DE63D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4" name="Google Shape;69;p9">
            <a:extLst>
              <a:ext uri="{FF2B5EF4-FFF2-40B4-BE49-F238E27FC236}">
                <a16:creationId xmlns:a16="http://schemas.microsoft.com/office/drawing/2014/main" id="{3595E94D-744B-EBE3-D496-10C5FC29F83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3">
            <a:extLst>
              <a:ext uri="{FF2B5EF4-FFF2-40B4-BE49-F238E27FC236}">
                <a16:creationId xmlns:a16="http://schemas.microsoft.com/office/drawing/2014/main" id="{41CC9187-AC67-4D24-1795-385EA4AA3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969" y="844526"/>
            <a:ext cx="7365331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6" name="Espaço Reservado para Texto 18">
            <a:extLst>
              <a:ext uri="{FF2B5EF4-FFF2-40B4-BE49-F238E27FC236}">
                <a16:creationId xmlns:a16="http://schemas.microsoft.com/office/drawing/2014/main" id="{7D1C6DF7-6133-F929-ABDF-CDD8F1B84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9" y="2767013"/>
            <a:ext cx="7365331" cy="6256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32. Se precisar, pode ajustar essa caixa de texto conforme a necessidade. Para remover alguma das caixas ao lado, vá em Exibir&gt;Slide Mestre&gt;Clique nesse slide e faça os ajustes necessários. As formas ao lado podem ser usadas para destacar elementos gráficos, como ícones ou criar frases de destaque.</a:t>
            </a:r>
          </a:p>
        </p:txBody>
      </p:sp>
      <p:sp>
        <p:nvSpPr>
          <p:cNvPr id="8" name="Google Shape;139;p15">
            <a:extLst>
              <a:ext uri="{FF2B5EF4-FFF2-40B4-BE49-F238E27FC236}">
                <a16:creationId xmlns:a16="http://schemas.microsoft.com/office/drawing/2014/main" id="{239154D5-4CE1-856A-F803-88EC6270C4A0}"/>
              </a:ext>
            </a:extLst>
          </p:cNvPr>
          <p:cNvSpPr/>
          <p:nvPr/>
        </p:nvSpPr>
        <p:spPr>
          <a:xfrm>
            <a:off x="10313863" y="1410459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Google Shape;140;p15">
            <a:extLst>
              <a:ext uri="{FF2B5EF4-FFF2-40B4-BE49-F238E27FC236}">
                <a16:creationId xmlns:a16="http://schemas.microsoft.com/office/drawing/2014/main" id="{7BD7FB6A-1A1E-02B3-4CD9-558722525E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899993">
            <a:off x="9793886" y="1356661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9;p15">
            <a:extLst>
              <a:ext uri="{FF2B5EF4-FFF2-40B4-BE49-F238E27FC236}">
                <a16:creationId xmlns:a16="http://schemas.microsoft.com/office/drawing/2014/main" id="{BC2ACA28-6D4B-EC9E-C9E0-8CE81EC8A596}"/>
              </a:ext>
            </a:extLst>
          </p:cNvPr>
          <p:cNvSpPr/>
          <p:nvPr userDrawn="1"/>
        </p:nvSpPr>
        <p:spPr>
          <a:xfrm>
            <a:off x="14753123" y="1410459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" name="Google Shape;140;p15">
            <a:extLst>
              <a:ext uri="{FF2B5EF4-FFF2-40B4-BE49-F238E27FC236}">
                <a16:creationId xmlns:a16="http://schemas.microsoft.com/office/drawing/2014/main" id="{AA2754BB-D60D-F80B-426B-E9A6A6F8E6E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8899993">
            <a:off x="14233146" y="1356661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9;p15">
            <a:extLst>
              <a:ext uri="{FF2B5EF4-FFF2-40B4-BE49-F238E27FC236}">
                <a16:creationId xmlns:a16="http://schemas.microsoft.com/office/drawing/2014/main" id="{42850AED-1369-83E6-9644-D0D82EF39877}"/>
              </a:ext>
            </a:extLst>
          </p:cNvPr>
          <p:cNvSpPr/>
          <p:nvPr userDrawn="1"/>
        </p:nvSpPr>
        <p:spPr>
          <a:xfrm>
            <a:off x="10327763" y="5639008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" name="Google Shape;140;p15">
            <a:extLst>
              <a:ext uri="{FF2B5EF4-FFF2-40B4-BE49-F238E27FC236}">
                <a16:creationId xmlns:a16="http://schemas.microsoft.com/office/drawing/2014/main" id="{FC549291-7C57-DAD6-2276-04FB7A6B4B1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8899993">
            <a:off x="9807786" y="5585210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39;p15">
            <a:extLst>
              <a:ext uri="{FF2B5EF4-FFF2-40B4-BE49-F238E27FC236}">
                <a16:creationId xmlns:a16="http://schemas.microsoft.com/office/drawing/2014/main" id="{D42A720D-8C0E-C35F-B814-027A25964DF7}"/>
              </a:ext>
            </a:extLst>
          </p:cNvPr>
          <p:cNvSpPr/>
          <p:nvPr userDrawn="1"/>
        </p:nvSpPr>
        <p:spPr>
          <a:xfrm>
            <a:off x="14767023" y="5639008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" name="Google Shape;140;p15">
            <a:extLst>
              <a:ext uri="{FF2B5EF4-FFF2-40B4-BE49-F238E27FC236}">
                <a16:creationId xmlns:a16="http://schemas.microsoft.com/office/drawing/2014/main" id="{18CE318F-8E20-2747-9F68-D4ED3D4EC7C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18899993">
            <a:off x="14247046" y="5585210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8">
            <a:extLst>
              <a:ext uri="{FF2B5EF4-FFF2-40B4-BE49-F238E27FC236}">
                <a16:creationId xmlns:a16="http://schemas.microsoft.com/office/drawing/2014/main" id="{08939E78-887B-B4B8-E5DC-B443ECCAE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0703" y="2897064"/>
            <a:ext cx="2852051" cy="134326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Destaque 1</a:t>
            </a:r>
          </a:p>
        </p:txBody>
      </p:sp>
      <p:sp>
        <p:nvSpPr>
          <p:cNvPr id="7" name="Espaço Reservado para Texto 18">
            <a:extLst>
              <a:ext uri="{FF2B5EF4-FFF2-40B4-BE49-F238E27FC236}">
                <a16:creationId xmlns:a16="http://schemas.microsoft.com/office/drawing/2014/main" id="{C80E5192-893F-D71B-15B4-C0EDE39C0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20842" y="2897064"/>
            <a:ext cx="2852051" cy="134326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Destaque 2</a:t>
            </a:r>
          </a:p>
        </p:txBody>
      </p:sp>
      <p:sp>
        <p:nvSpPr>
          <p:cNvPr id="10" name="Espaço Reservado para Texto 18">
            <a:extLst>
              <a:ext uri="{FF2B5EF4-FFF2-40B4-BE49-F238E27FC236}">
                <a16:creationId xmlns:a16="http://schemas.microsoft.com/office/drawing/2014/main" id="{681B9D0F-7622-B1AE-9BF5-22B4E8D31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30703" y="7125613"/>
            <a:ext cx="2852051" cy="134326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Destaque 3</a:t>
            </a:r>
          </a:p>
        </p:txBody>
      </p:sp>
      <p:sp>
        <p:nvSpPr>
          <p:cNvPr id="11" name="Espaço Reservado para Texto 18">
            <a:extLst>
              <a:ext uri="{FF2B5EF4-FFF2-40B4-BE49-F238E27FC236}">
                <a16:creationId xmlns:a16="http://schemas.microsoft.com/office/drawing/2014/main" id="{53D66EFB-7A6D-EE79-D72F-850BE81895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20842" y="7125613"/>
            <a:ext cx="2852051" cy="134326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Destaque 4</a:t>
            </a:r>
          </a:p>
        </p:txBody>
      </p:sp>
    </p:spTree>
    <p:extLst>
      <p:ext uri="{BB962C8B-B14F-4D97-AF65-F5344CB8AC3E}">
        <p14:creationId xmlns:p14="http://schemas.microsoft.com/office/powerpoint/2010/main" val="266865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2391684C-C8B2-B1E9-B655-2D005A7C8E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046258" cy="113093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4" name="Google Shape;156;p16">
            <a:extLst>
              <a:ext uri="{FF2B5EF4-FFF2-40B4-BE49-F238E27FC236}">
                <a16:creationId xmlns:a16="http://schemas.microsoft.com/office/drawing/2014/main" id="{308184C0-154A-FE67-38C0-4380A0D30D9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280915" y="3433938"/>
            <a:ext cx="7763308" cy="436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7;p16">
            <a:extLst>
              <a:ext uri="{FF2B5EF4-FFF2-40B4-BE49-F238E27FC236}">
                <a16:creationId xmlns:a16="http://schemas.microsoft.com/office/drawing/2014/main" id="{86D879D0-C4A4-BBCA-833D-BBE291D4E29C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0000"/>
          </a:blip>
          <a:srcRect/>
          <a:stretch/>
        </p:blipFill>
        <p:spPr>
          <a:xfrm rot="5400000">
            <a:off x="6722768" y="3452083"/>
            <a:ext cx="7835319" cy="440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8;p16">
            <a:extLst>
              <a:ext uri="{FF2B5EF4-FFF2-40B4-BE49-F238E27FC236}">
                <a16:creationId xmlns:a16="http://schemas.microsoft.com/office/drawing/2014/main" id="{175D5B55-AC93-11D9-55C0-A229FB39EA08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10000"/>
          </a:blip>
          <a:srcRect/>
          <a:stretch/>
        </p:blipFill>
        <p:spPr>
          <a:xfrm rot="5400000">
            <a:off x="9169992" y="3452044"/>
            <a:ext cx="7835319" cy="44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3">
            <a:extLst>
              <a:ext uri="{FF2B5EF4-FFF2-40B4-BE49-F238E27FC236}">
                <a16:creationId xmlns:a16="http://schemas.microsoft.com/office/drawing/2014/main" id="{2D2EAF45-F253-F3E7-B279-3AA6B6C8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9805" y="844526"/>
            <a:ext cx="7365331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10" name="Espaço Reservado para Texto 18">
            <a:extLst>
              <a:ext uri="{FF2B5EF4-FFF2-40B4-BE49-F238E27FC236}">
                <a16:creationId xmlns:a16="http://schemas.microsoft.com/office/drawing/2014/main" id="{17DC1404-D2F5-CCA7-3F08-748B300B4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19805" y="2767013"/>
            <a:ext cx="7365331" cy="6256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32. Se precisar, pode ajustar essa caixa de texto conforme a necessidade. Para alterar a imagem, basta clicar no ícone ao centro da caixa ao lado e selecionar a imagem em seu dispositivo.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4058413C-12FA-79A0-D64E-7A844444B5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2" name="Google Shape;69;p9">
            <a:extLst>
              <a:ext uri="{FF2B5EF4-FFF2-40B4-BE49-F238E27FC236}">
                <a16:creationId xmlns:a16="http://schemas.microsoft.com/office/drawing/2014/main" id="{4608ABB5-1B40-58BC-DD50-46CB3602A2A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403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imagem em destaque no fund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4058413C-12FA-79A0-D64E-7A844444B5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2" name="Google Shape;171;p17">
            <a:extLst>
              <a:ext uri="{FF2B5EF4-FFF2-40B4-BE49-F238E27FC236}">
                <a16:creationId xmlns:a16="http://schemas.microsoft.com/office/drawing/2014/main" id="{57CEADCF-65FF-5E1D-64B9-86B193E30BC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15003083" y="-162266"/>
            <a:ext cx="6745360" cy="379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2;p17">
            <a:extLst>
              <a:ext uri="{FF2B5EF4-FFF2-40B4-BE49-F238E27FC236}">
                <a16:creationId xmlns:a16="http://schemas.microsoft.com/office/drawing/2014/main" id="{D6C7815B-4F45-05D5-64AA-FC26AB57DB5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15077336" y="1640324"/>
            <a:ext cx="4196053" cy="23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1;p7">
            <a:extLst>
              <a:ext uri="{FF2B5EF4-FFF2-40B4-BE49-F238E27FC236}">
                <a16:creationId xmlns:a16="http://schemas.microsoft.com/office/drawing/2014/main" id="{C853FCF4-6301-94E3-3F72-30A94D70D60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0;p17">
            <a:extLst>
              <a:ext uri="{FF2B5EF4-FFF2-40B4-BE49-F238E27FC236}">
                <a16:creationId xmlns:a16="http://schemas.microsoft.com/office/drawing/2014/main" id="{6A68A1C8-869E-08B0-E996-DD3C8955110C}"/>
              </a:ext>
            </a:extLst>
          </p:cNvPr>
          <p:cNvSpPr/>
          <p:nvPr userDrawn="1"/>
        </p:nvSpPr>
        <p:spPr>
          <a:xfrm>
            <a:off x="914400" y="2819886"/>
            <a:ext cx="6927600" cy="6927600"/>
          </a:xfrm>
          <a:prstGeom prst="roundRect">
            <a:avLst>
              <a:gd name="adj" fmla="val 11966"/>
            </a:avLst>
          </a:prstGeom>
          <a:solidFill>
            <a:srgbClr val="00E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Espaço Reservado para Texto 18">
            <a:extLst>
              <a:ext uri="{FF2B5EF4-FFF2-40B4-BE49-F238E27FC236}">
                <a16:creationId xmlns:a16="http://schemas.microsoft.com/office/drawing/2014/main" id="{17DC1404-D2F5-CCA7-3F08-748B300B4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781" y="3299857"/>
            <a:ext cx="5686056" cy="625633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3050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destaque. Para alterar a imagem, clique com o botão direito no centro do slide&gt; Formatar plano de fundo. Selecione Preenchimento com imagem ou textura &gt; Inserir&gt; De um arquivo. Selecione a imagem e clique em aplicar.</a:t>
            </a:r>
          </a:p>
        </p:txBody>
      </p:sp>
    </p:spTree>
    <p:extLst>
      <p:ext uri="{BB962C8B-B14F-4D97-AF65-F5344CB8AC3E}">
        <p14:creationId xmlns:p14="http://schemas.microsoft.com/office/powerpoint/2010/main" val="416298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m e texto em doi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6">
            <a:extLst>
              <a:ext uri="{FF2B5EF4-FFF2-40B4-BE49-F238E27FC236}">
                <a16:creationId xmlns:a16="http://schemas.microsoft.com/office/drawing/2014/main" id="{52262F39-7243-171F-FA5D-84175B880E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989" y="1113139"/>
            <a:ext cx="8805000" cy="8814025"/>
          </a:xfrm>
          <a:prstGeom prst="roundRect">
            <a:avLst>
              <a:gd name="adj" fmla="val 8669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Google Shape;181;p18">
            <a:extLst>
              <a:ext uri="{FF2B5EF4-FFF2-40B4-BE49-F238E27FC236}">
                <a16:creationId xmlns:a16="http://schemas.microsoft.com/office/drawing/2014/main" id="{48445020-2DF4-2D56-FC35-5DD703E80EFF}"/>
              </a:ext>
            </a:extLst>
          </p:cNvPr>
          <p:cNvSpPr/>
          <p:nvPr userDrawn="1"/>
        </p:nvSpPr>
        <p:spPr>
          <a:xfrm>
            <a:off x="10384700" y="1113140"/>
            <a:ext cx="8805000" cy="8814025"/>
          </a:xfrm>
          <a:prstGeom prst="roundRect">
            <a:avLst>
              <a:gd name="adj" fmla="val 8494"/>
            </a:avLst>
          </a:prstGeom>
          <a:solidFill>
            <a:srgbClr val="00E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id="{84240034-7C6B-9BD5-206D-F39A0722C1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5" name="Google Shape;69;p9">
            <a:extLst>
              <a:ext uri="{FF2B5EF4-FFF2-40B4-BE49-F238E27FC236}">
                <a16:creationId xmlns:a16="http://schemas.microsoft.com/office/drawing/2014/main" id="{A1B13A95-6581-A99B-D8CE-22D15ED7996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7244CB05-05F4-F1C8-A453-9B386452A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4368" y="2490857"/>
            <a:ext cx="6645415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15" name="Espaço Reservado para Texto 18">
            <a:extLst>
              <a:ext uri="{FF2B5EF4-FFF2-40B4-BE49-F238E27FC236}">
                <a16:creationId xmlns:a16="http://schemas.microsoft.com/office/drawing/2014/main" id="{EDAA68E5-0DA5-C57C-7055-B2536AFE8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4452" y="3978231"/>
            <a:ext cx="7365331" cy="44615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0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32. Se precisar, pode ajustar essa caixa de texto conforme a necessidade. Para alterar a imagem, basta clicar no ícone ao centro da caixa ao lado e selecionar a imagem em seu dispositivo.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54DB3D3-1AB3-B52C-B6C3-CE6C480255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4535" y="1113139"/>
            <a:ext cx="2543739" cy="25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bg>
      <p:bgPr>
        <a:solidFill>
          <a:srgbClr val="00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00;p20">
            <a:extLst>
              <a:ext uri="{FF2B5EF4-FFF2-40B4-BE49-F238E27FC236}">
                <a16:creationId xmlns:a16="http://schemas.microsoft.com/office/drawing/2014/main" id="{9F09A54F-FB24-B730-6531-D92ABA4461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48744" y="4246813"/>
            <a:ext cx="5008200" cy="281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10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716BAEA3-ED8D-43F8-9CF7-22F08178D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18514" y="0"/>
            <a:ext cx="9387179" cy="11309350"/>
          </a:xfrm>
          <a:custGeom>
            <a:avLst/>
            <a:gdLst>
              <a:gd name="connsiteX0" fmla="*/ 3507605 w 5693085"/>
              <a:gd name="connsiteY0" fmla="*/ 0 h 6858000"/>
              <a:gd name="connsiteX1" fmla="*/ 5693085 w 5693085"/>
              <a:gd name="connsiteY1" fmla="*/ 0 h 6858000"/>
              <a:gd name="connsiteX2" fmla="*/ 5693085 w 5693085"/>
              <a:gd name="connsiteY2" fmla="*/ 2435494 h 6858000"/>
              <a:gd name="connsiteX3" fmla="*/ 3431141 w 5693085"/>
              <a:gd name="connsiteY3" fmla="*/ 6858000 h 6858000"/>
              <a:gd name="connsiteX4" fmla="*/ 0 w 569308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3085" h="6858000">
                <a:moveTo>
                  <a:pt x="3507605" y="0"/>
                </a:moveTo>
                <a:lnTo>
                  <a:pt x="5693085" y="0"/>
                </a:lnTo>
                <a:lnTo>
                  <a:pt x="5693085" y="2435494"/>
                </a:lnTo>
                <a:lnTo>
                  <a:pt x="343114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989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753893"/>
            <a:endParaRPr lang="en-ID"/>
          </a:p>
        </p:txBody>
      </p:sp>
      <p:sp>
        <p:nvSpPr>
          <p:cNvPr id="10" name="PpHolder9">
            <a:extLst>
              <a:ext uri="{FF2B5EF4-FFF2-40B4-BE49-F238E27FC236}">
                <a16:creationId xmlns:a16="http://schemas.microsoft.com/office/drawing/2014/main" id="{2BD24BD5-54BD-46A0-A76A-EB6C5E3A1F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88009" y="3265655"/>
            <a:ext cx="3190505" cy="2159039"/>
          </a:xfrm>
          <a:custGeom>
            <a:avLst/>
            <a:gdLst>
              <a:gd name="connsiteX0" fmla="*/ 62883 w 1934960"/>
              <a:gd name="connsiteY0" fmla="*/ 0 h 1309243"/>
              <a:gd name="connsiteX1" fmla="*/ 1934960 w 1934960"/>
              <a:gd name="connsiteY1" fmla="*/ 0 h 1309243"/>
              <a:gd name="connsiteX2" fmla="*/ 1247608 w 1934960"/>
              <a:gd name="connsiteY2" fmla="*/ 1309243 h 1309243"/>
              <a:gd name="connsiteX3" fmla="*/ 62883 w 1934960"/>
              <a:gd name="connsiteY3" fmla="*/ 1309243 h 1309243"/>
              <a:gd name="connsiteX4" fmla="*/ 0 w 1934960"/>
              <a:gd name="connsiteY4" fmla="*/ 1246359 h 1309243"/>
              <a:gd name="connsiteX5" fmla="*/ 0 w 1934960"/>
              <a:gd name="connsiteY5" fmla="*/ 62883 h 1309243"/>
              <a:gd name="connsiteX6" fmla="*/ 62883 w 1934960"/>
              <a:gd name="connsiteY6" fmla="*/ 0 h 130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960" h="1309243">
                <a:moveTo>
                  <a:pt x="62883" y="0"/>
                </a:moveTo>
                <a:lnTo>
                  <a:pt x="1934960" y="0"/>
                </a:lnTo>
                <a:lnTo>
                  <a:pt x="1247608" y="1309243"/>
                </a:lnTo>
                <a:lnTo>
                  <a:pt x="62883" y="1309243"/>
                </a:lnTo>
                <a:cubicBezTo>
                  <a:pt x="28154" y="1309243"/>
                  <a:pt x="0" y="1281088"/>
                  <a:pt x="0" y="1246359"/>
                </a:cubicBezTo>
                <a:lnTo>
                  <a:pt x="0" y="62883"/>
                </a:lnTo>
                <a:cubicBezTo>
                  <a:pt x="0" y="28154"/>
                  <a:pt x="28154" y="0"/>
                  <a:pt x="628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989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753893"/>
            <a:endParaRPr lang="en-ID"/>
          </a:p>
        </p:txBody>
      </p:sp>
      <p:sp>
        <p:nvSpPr>
          <p:cNvPr id="8" name="PpHolder10">
            <a:extLst>
              <a:ext uri="{FF2B5EF4-FFF2-40B4-BE49-F238E27FC236}">
                <a16:creationId xmlns:a16="http://schemas.microsoft.com/office/drawing/2014/main" id="{9D439D76-904C-4CC7-92BB-344152CD109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355097" y="5884661"/>
            <a:ext cx="3190508" cy="2159037"/>
          </a:xfrm>
          <a:custGeom>
            <a:avLst/>
            <a:gdLst>
              <a:gd name="connsiteX0" fmla="*/ 62883 w 1934962"/>
              <a:gd name="connsiteY0" fmla="*/ 0 h 1309242"/>
              <a:gd name="connsiteX1" fmla="*/ 1934962 w 1934962"/>
              <a:gd name="connsiteY1" fmla="*/ 0 h 1309242"/>
              <a:gd name="connsiteX2" fmla="*/ 1247610 w 1934962"/>
              <a:gd name="connsiteY2" fmla="*/ 1309242 h 1309242"/>
              <a:gd name="connsiteX3" fmla="*/ 62883 w 1934962"/>
              <a:gd name="connsiteY3" fmla="*/ 1309242 h 1309242"/>
              <a:gd name="connsiteX4" fmla="*/ 0 w 1934962"/>
              <a:gd name="connsiteY4" fmla="*/ 1246359 h 1309242"/>
              <a:gd name="connsiteX5" fmla="*/ 0 w 1934962"/>
              <a:gd name="connsiteY5" fmla="*/ 62883 h 1309242"/>
              <a:gd name="connsiteX6" fmla="*/ 62883 w 1934962"/>
              <a:gd name="connsiteY6" fmla="*/ 0 h 130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962" h="1309242">
                <a:moveTo>
                  <a:pt x="62883" y="0"/>
                </a:moveTo>
                <a:lnTo>
                  <a:pt x="1934962" y="0"/>
                </a:lnTo>
                <a:lnTo>
                  <a:pt x="1247610" y="1309242"/>
                </a:lnTo>
                <a:lnTo>
                  <a:pt x="62883" y="1309242"/>
                </a:lnTo>
                <a:cubicBezTo>
                  <a:pt x="28154" y="1309242"/>
                  <a:pt x="0" y="1281088"/>
                  <a:pt x="0" y="1246359"/>
                </a:cubicBezTo>
                <a:lnTo>
                  <a:pt x="0" y="62883"/>
                </a:lnTo>
                <a:cubicBezTo>
                  <a:pt x="0" y="28154"/>
                  <a:pt x="28154" y="0"/>
                  <a:pt x="628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989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753893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14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rgbClr val="00305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;p7">
            <a:extLst>
              <a:ext uri="{FF2B5EF4-FFF2-40B4-BE49-F238E27FC236}">
                <a16:creationId xmlns:a16="http://schemas.microsoft.com/office/drawing/2014/main" id="{49C79F2A-0121-97D5-5D34-E794AFE4B490}"/>
              </a:ext>
            </a:extLst>
          </p:cNvPr>
          <p:cNvSpPr/>
          <p:nvPr userDrawn="1"/>
        </p:nvSpPr>
        <p:spPr>
          <a:xfrm rot="8100000">
            <a:off x="14546147" y="783275"/>
            <a:ext cx="9743570" cy="9742800"/>
          </a:xfrm>
          <a:prstGeom prst="roundRect">
            <a:avLst>
              <a:gd name="adj" fmla="val 12603"/>
            </a:avLst>
          </a:prstGeom>
          <a:gradFill>
            <a:gsLst>
              <a:gs pos="0">
                <a:srgbClr val="FFFFFF">
                  <a:alpha val="0"/>
                </a:srgbClr>
              </a:gs>
              <a:gs pos="43000">
                <a:srgbClr val="FFFFFF">
                  <a:alpha val="0"/>
                </a:srgbClr>
              </a:gs>
              <a:gs pos="100000">
                <a:srgbClr val="00E8B8"/>
              </a:gs>
            </a:gsLst>
            <a:lin ang="2700006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32" tIns="91432" rIns="91432" bIns="9143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Google Shape;50;p7">
            <a:extLst>
              <a:ext uri="{FF2B5EF4-FFF2-40B4-BE49-F238E27FC236}">
                <a16:creationId xmlns:a16="http://schemas.microsoft.com/office/drawing/2014/main" id="{B80CEE56-6DA5-993E-235A-CEED551394E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5400013">
            <a:off x="15782235" y="3875979"/>
            <a:ext cx="6326820" cy="35573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B0028865-C7E5-5C55-0D1A-EE6EC227BF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5591" y="7436508"/>
            <a:ext cx="8749404" cy="69758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E6E6E6"/>
                </a:solidFill>
                <a:latin typeface="+mj-lt"/>
              </a:defRPr>
            </a:lvl1pPr>
          </a:lstStyle>
          <a:p>
            <a:pPr lvl="0"/>
            <a:r>
              <a:rPr lang="pt-BR"/>
              <a:t>Subtítulo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76A77D8C-4D00-B521-2752-0D1614D29C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5590" y="4643845"/>
            <a:ext cx="8749405" cy="2286000"/>
          </a:xfrm>
          <a:prstGeom prst="rect">
            <a:avLst/>
          </a:prstGeom>
        </p:spPr>
        <p:txBody>
          <a:bodyPr/>
          <a:lstStyle>
            <a:lvl1pPr>
              <a:defRPr sz="8000" b="1">
                <a:solidFill>
                  <a:srgbClr val="00E8B8"/>
                </a:solidFill>
                <a:latin typeface="+mj-lt"/>
              </a:defRPr>
            </a:lvl1pPr>
            <a:lvl2pPr>
              <a:defRPr sz="9600" b="1">
                <a:latin typeface="+mj-lt"/>
              </a:defRPr>
            </a:lvl2pPr>
            <a:lvl3pPr>
              <a:defRPr sz="9600" b="1">
                <a:latin typeface="+mj-lt"/>
              </a:defRPr>
            </a:lvl3pPr>
            <a:lvl4pPr>
              <a:defRPr sz="9600" b="1">
                <a:latin typeface="+mj-lt"/>
              </a:defRPr>
            </a:lvl4pPr>
            <a:lvl5pPr>
              <a:defRPr sz="9600" b="1">
                <a:latin typeface="+mj-lt"/>
              </a:defRPr>
            </a:lvl5pPr>
          </a:lstStyle>
          <a:p>
            <a:pPr lvl="0"/>
            <a:r>
              <a:rPr lang="pt-BR" dirty="0"/>
              <a:t>Título em duas cores</a:t>
            </a:r>
          </a:p>
        </p:txBody>
      </p:sp>
      <p:sp>
        <p:nvSpPr>
          <p:cNvPr id="35" name="Espaço Reservado para Texto 33">
            <a:extLst>
              <a:ext uri="{FF2B5EF4-FFF2-40B4-BE49-F238E27FC236}">
                <a16:creationId xmlns:a16="http://schemas.microsoft.com/office/drawing/2014/main" id="{537F021F-F59B-369A-49E2-3C69148CA5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5590" y="1940612"/>
            <a:ext cx="8749405" cy="2286000"/>
          </a:xfrm>
          <a:prstGeom prst="rect">
            <a:avLst/>
          </a:prstGeom>
        </p:spPr>
        <p:txBody>
          <a:bodyPr/>
          <a:lstStyle>
            <a:lvl1pPr>
              <a:defRPr sz="8000" b="1">
                <a:solidFill>
                  <a:srgbClr val="E6E6E6"/>
                </a:solidFill>
                <a:latin typeface="+mj-lt"/>
              </a:defRPr>
            </a:lvl1pPr>
            <a:lvl2pPr>
              <a:defRPr sz="9600" b="1">
                <a:latin typeface="+mj-lt"/>
              </a:defRPr>
            </a:lvl2pPr>
            <a:lvl3pPr>
              <a:defRPr sz="9600" b="1">
                <a:latin typeface="+mj-lt"/>
              </a:defRPr>
            </a:lvl3pPr>
            <a:lvl4pPr>
              <a:defRPr sz="9600" b="1">
                <a:latin typeface="+mj-lt"/>
              </a:defRPr>
            </a:lvl4pPr>
            <a:lvl5pPr>
              <a:defRPr sz="9600" b="1">
                <a:latin typeface="+mj-lt"/>
              </a:defRPr>
            </a:lvl5pPr>
          </a:lstStyle>
          <a:p>
            <a:pPr lvl="0"/>
            <a:r>
              <a:rPr lang="pt-BR" dirty="0"/>
              <a:t>Título em duas cores</a:t>
            </a:r>
          </a:p>
        </p:txBody>
      </p:sp>
      <p:pic>
        <p:nvPicPr>
          <p:cNvPr id="37" name="Google Shape;51;p7">
            <a:extLst>
              <a:ext uri="{FF2B5EF4-FFF2-40B4-BE49-F238E27FC236}">
                <a16:creationId xmlns:a16="http://schemas.microsoft.com/office/drawing/2014/main" id="{3016E72B-4FF2-BD21-25A5-CA76893C969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93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Capa">
    <p:bg>
      <p:bgPr>
        <a:solidFill>
          <a:srgbClr val="00305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;p7">
            <a:extLst>
              <a:ext uri="{FF2B5EF4-FFF2-40B4-BE49-F238E27FC236}">
                <a16:creationId xmlns:a16="http://schemas.microsoft.com/office/drawing/2014/main" id="{49C79F2A-0121-97D5-5D34-E794AFE4B490}"/>
              </a:ext>
            </a:extLst>
          </p:cNvPr>
          <p:cNvSpPr/>
          <p:nvPr userDrawn="1"/>
        </p:nvSpPr>
        <p:spPr>
          <a:xfrm rot="8100000">
            <a:off x="14546147" y="783275"/>
            <a:ext cx="9743570" cy="9742800"/>
          </a:xfrm>
          <a:prstGeom prst="roundRect">
            <a:avLst>
              <a:gd name="adj" fmla="val 12603"/>
            </a:avLst>
          </a:prstGeom>
          <a:gradFill>
            <a:gsLst>
              <a:gs pos="0">
                <a:srgbClr val="FFFFFF">
                  <a:alpha val="0"/>
                </a:srgbClr>
              </a:gs>
              <a:gs pos="43000">
                <a:srgbClr val="FFFFFF">
                  <a:alpha val="0"/>
                </a:srgbClr>
              </a:gs>
              <a:gs pos="100000">
                <a:srgbClr val="00E8B8"/>
              </a:gs>
            </a:gsLst>
            <a:lin ang="2700006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32" tIns="91432" rIns="91432" bIns="9143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Google Shape;50;p7">
            <a:extLst>
              <a:ext uri="{FF2B5EF4-FFF2-40B4-BE49-F238E27FC236}">
                <a16:creationId xmlns:a16="http://schemas.microsoft.com/office/drawing/2014/main" id="{B80CEE56-6DA5-993E-235A-CEED551394E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5400013">
            <a:off x="15782235" y="3875979"/>
            <a:ext cx="6326820" cy="35573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B0028865-C7E5-5C55-0D1A-EE6EC227BF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5591" y="7436508"/>
            <a:ext cx="6047098" cy="69758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E6E6E6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76A77D8C-4D00-B521-2752-0D1614D29C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5591" y="4316041"/>
            <a:ext cx="6510472" cy="2286000"/>
          </a:xfrm>
          <a:prstGeom prst="rect">
            <a:avLst/>
          </a:prstGeom>
        </p:spPr>
        <p:txBody>
          <a:bodyPr/>
          <a:lstStyle>
            <a:lvl1pPr>
              <a:defRPr sz="9600" b="1">
                <a:solidFill>
                  <a:srgbClr val="00E8B8"/>
                </a:solidFill>
                <a:latin typeface="+mj-lt"/>
              </a:defRPr>
            </a:lvl1pPr>
            <a:lvl2pPr>
              <a:defRPr sz="9600" b="1">
                <a:latin typeface="+mj-lt"/>
              </a:defRPr>
            </a:lvl2pPr>
            <a:lvl3pPr>
              <a:defRPr sz="9600" b="1">
                <a:latin typeface="+mj-lt"/>
              </a:defRPr>
            </a:lvl3pPr>
            <a:lvl4pPr>
              <a:defRPr sz="9600" b="1">
                <a:latin typeface="+mj-lt"/>
              </a:defRPr>
            </a:lvl4pPr>
            <a:lvl5pPr>
              <a:defRPr sz="9600" b="1">
                <a:latin typeface="+mj-lt"/>
              </a:defRPr>
            </a:lvl5pPr>
          </a:lstStyle>
          <a:p>
            <a:pPr lvl="0"/>
            <a:r>
              <a:rPr lang="pt-BR" dirty="0"/>
              <a:t>Título em duas cores</a:t>
            </a:r>
          </a:p>
        </p:txBody>
      </p:sp>
      <p:sp>
        <p:nvSpPr>
          <p:cNvPr id="35" name="Espaço Reservado para Texto 33">
            <a:extLst>
              <a:ext uri="{FF2B5EF4-FFF2-40B4-BE49-F238E27FC236}">
                <a16:creationId xmlns:a16="http://schemas.microsoft.com/office/drawing/2014/main" id="{537F021F-F59B-369A-49E2-3C69148CA5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5591" y="1612808"/>
            <a:ext cx="6510472" cy="2286000"/>
          </a:xfrm>
          <a:prstGeom prst="rect">
            <a:avLst/>
          </a:prstGeom>
        </p:spPr>
        <p:txBody>
          <a:bodyPr/>
          <a:lstStyle>
            <a:lvl1pPr>
              <a:defRPr sz="9600" b="1">
                <a:solidFill>
                  <a:srgbClr val="E6E6E6"/>
                </a:solidFill>
                <a:latin typeface="+mj-lt"/>
              </a:defRPr>
            </a:lvl1pPr>
            <a:lvl2pPr>
              <a:defRPr sz="9600" b="1">
                <a:latin typeface="+mj-lt"/>
              </a:defRPr>
            </a:lvl2pPr>
            <a:lvl3pPr>
              <a:defRPr sz="9600" b="1">
                <a:latin typeface="+mj-lt"/>
              </a:defRPr>
            </a:lvl3pPr>
            <a:lvl4pPr>
              <a:defRPr sz="9600" b="1">
                <a:latin typeface="+mj-lt"/>
              </a:defRPr>
            </a:lvl4pPr>
            <a:lvl5pPr>
              <a:defRPr sz="9600" b="1">
                <a:latin typeface="+mj-lt"/>
              </a:defRPr>
            </a:lvl5pPr>
          </a:lstStyle>
          <a:p>
            <a:pPr lvl="0"/>
            <a:r>
              <a:rPr lang="pt-BR" dirty="0"/>
              <a:t>Título em duas cores</a:t>
            </a:r>
          </a:p>
        </p:txBody>
      </p:sp>
      <p:pic>
        <p:nvPicPr>
          <p:cNvPr id="37" name="Google Shape;51;p7">
            <a:extLst>
              <a:ext uri="{FF2B5EF4-FFF2-40B4-BE49-F238E27FC236}">
                <a16:creationId xmlns:a16="http://schemas.microsoft.com/office/drawing/2014/main" id="{3016E72B-4FF2-BD21-25A5-CA76893C969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006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7;p8">
            <a:extLst>
              <a:ext uri="{FF2B5EF4-FFF2-40B4-BE49-F238E27FC236}">
                <a16:creationId xmlns:a16="http://schemas.microsoft.com/office/drawing/2014/main" id="{D05EB80A-D395-7B1C-BF74-98FEC8717D1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699992">
            <a:off x="14561688" y="1545014"/>
            <a:ext cx="4979098" cy="27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8;p8">
            <a:extLst>
              <a:ext uri="{FF2B5EF4-FFF2-40B4-BE49-F238E27FC236}">
                <a16:creationId xmlns:a16="http://schemas.microsoft.com/office/drawing/2014/main" id="{67E5C208-F349-A6FA-A4F1-9920F79037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8100015">
            <a:off x="260564" y="7159564"/>
            <a:ext cx="4979098" cy="27993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33">
            <a:extLst>
              <a:ext uri="{FF2B5EF4-FFF2-40B4-BE49-F238E27FC236}">
                <a16:creationId xmlns:a16="http://schemas.microsoft.com/office/drawing/2014/main" id="{990A23D5-EA00-67C2-9888-E75107EAF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608" y="4666149"/>
            <a:ext cx="12606473" cy="2286000"/>
          </a:xfrm>
          <a:prstGeom prst="rect">
            <a:avLst/>
          </a:prstGeom>
        </p:spPr>
        <p:txBody>
          <a:bodyPr/>
          <a:lstStyle>
            <a:lvl1pPr algn="ctr">
              <a:defRPr sz="9600" b="1">
                <a:solidFill>
                  <a:srgbClr val="E6E6E6"/>
                </a:solidFill>
                <a:latin typeface="+mj-lt"/>
              </a:defRPr>
            </a:lvl1pPr>
            <a:lvl2pPr>
              <a:defRPr sz="9600" b="1">
                <a:latin typeface="+mj-lt"/>
              </a:defRPr>
            </a:lvl2pPr>
            <a:lvl3pPr>
              <a:defRPr sz="9600" b="1">
                <a:latin typeface="+mj-lt"/>
              </a:defRPr>
            </a:lvl3pPr>
            <a:lvl4pPr>
              <a:defRPr sz="9600" b="1">
                <a:latin typeface="+mj-lt"/>
              </a:defRPr>
            </a:lvl4pPr>
            <a:lvl5pPr>
              <a:defRPr sz="9600" b="1">
                <a:latin typeface="+mj-lt"/>
              </a:defRPr>
            </a:lvl5pPr>
          </a:lstStyle>
          <a:p>
            <a:pPr lvl="0"/>
            <a:r>
              <a:rPr lang="pt-BR"/>
              <a:t>Título do slide</a:t>
            </a:r>
          </a:p>
        </p:txBody>
      </p:sp>
      <p:pic>
        <p:nvPicPr>
          <p:cNvPr id="8" name="Google Shape;51;p7">
            <a:extLst>
              <a:ext uri="{FF2B5EF4-FFF2-40B4-BE49-F238E27FC236}">
                <a16:creationId xmlns:a16="http://schemas.microsoft.com/office/drawing/2014/main" id="{EA8E06CE-1D7C-167A-FF3D-A1F9358BA0A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997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o Corr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1DEA0E-E599-A2A1-9E1B-1DCDF272C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55850"/>
            <a:ext cx="20105688" cy="1353600"/>
          </a:xfrm>
          <a:prstGeom prst="rect">
            <a:avLst/>
          </a:prstGeom>
        </p:spPr>
      </p:pic>
      <p:pic>
        <p:nvPicPr>
          <p:cNvPr id="5" name="Google Shape;51;p7">
            <a:extLst>
              <a:ext uri="{FF2B5EF4-FFF2-40B4-BE49-F238E27FC236}">
                <a16:creationId xmlns:a16="http://schemas.microsoft.com/office/drawing/2014/main" id="{04EAA67E-63B5-CA9C-20B5-0D8AA7368F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6;p16">
            <a:extLst>
              <a:ext uri="{FF2B5EF4-FFF2-40B4-BE49-F238E27FC236}">
                <a16:creationId xmlns:a16="http://schemas.microsoft.com/office/drawing/2014/main" id="{67983362-70F2-C1CD-6482-A0A10092E6E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33784" y="810807"/>
            <a:ext cx="1990688" cy="11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7;p16">
            <a:extLst>
              <a:ext uri="{FF2B5EF4-FFF2-40B4-BE49-F238E27FC236}">
                <a16:creationId xmlns:a16="http://schemas.microsoft.com/office/drawing/2014/main" id="{D77F1B62-0B53-6FC2-A08D-FBFC04C63540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>
            <a:alphaModFix amt="30000"/>
          </a:blip>
          <a:srcRect/>
          <a:stretch/>
        </p:blipFill>
        <p:spPr>
          <a:xfrm rot="5400000">
            <a:off x="456919" y="810848"/>
            <a:ext cx="1992863" cy="112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0CDD4594-CC86-BBC1-D040-4A1EF553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581" y="844526"/>
            <a:ext cx="14597598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8" y="2767013"/>
            <a:ext cx="17806737" cy="62563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36. Se precisar, pode ajustar essa caixa de texto conforme a necessidade.</a:t>
            </a:r>
          </a:p>
          <a:p>
            <a:pPr lvl="0"/>
            <a:endParaRPr lang="pt-BR"/>
          </a:p>
          <a:p>
            <a:pPr lvl="0"/>
            <a:r>
              <a:rPr lang="pt-BR"/>
              <a:t>Quis ipsum </a:t>
            </a:r>
            <a:r>
              <a:rPr lang="pt-BR" err="1"/>
              <a:t>suspendisse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gravida.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commodo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lacus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do </a:t>
            </a:r>
            <a:r>
              <a:rPr lang="pt-BR" err="1"/>
              <a:t>eiusmod</a:t>
            </a:r>
            <a:r>
              <a:rPr lang="pt-BR"/>
              <a:t> </a:t>
            </a:r>
            <a:r>
              <a:rPr lang="pt-BR" err="1"/>
              <a:t>tempor</a:t>
            </a:r>
            <a:r>
              <a:rPr lang="pt-BR"/>
              <a:t> </a:t>
            </a:r>
            <a:r>
              <a:rPr lang="pt-BR" err="1"/>
              <a:t>incididunt</a:t>
            </a:r>
            <a:r>
              <a:rPr lang="pt-BR"/>
              <a:t> ut labore et </a:t>
            </a:r>
            <a:r>
              <a:rPr lang="pt-BR" err="1"/>
              <a:t>dolore</a:t>
            </a:r>
            <a:r>
              <a:rPr lang="pt-BR"/>
              <a:t> magna </a:t>
            </a:r>
            <a:r>
              <a:rPr lang="pt-BR" err="1"/>
              <a:t>aliqua</a:t>
            </a:r>
            <a:r>
              <a:rPr lang="pt-BR"/>
              <a:t>. Quis ipsum </a:t>
            </a:r>
            <a:r>
              <a:rPr lang="pt-BR" err="1"/>
              <a:t>suspendisse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gravida.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commodo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lacus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do </a:t>
            </a:r>
            <a:r>
              <a:rPr lang="pt-BR" err="1"/>
              <a:t>eiusmod</a:t>
            </a:r>
            <a:r>
              <a:rPr lang="pt-BR"/>
              <a:t> </a:t>
            </a:r>
            <a:r>
              <a:rPr lang="pt-BR" err="1"/>
              <a:t>tempor</a:t>
            </a:r>
            <a:r>
              <a:rPr lang="pt-BR"/>
              <a:t> </a:t>
            </a:r>
            <a:r>
              <a:rPr lang="pt-BR" err="1"/>
              <a:t>incididunt</a:t>
            </a:r>
            <a:r>
              <a:rPr lang="pt-BR"/>
              <a:t> ut labore et </a:t>
            </a:r>
            <a:r>
              <a:rPr lang="pt-BR" err="1"/>
              <a:t>dolore</a:t>
            </a:r>
            <a:r>
              <a:rPr lang="pt-BR"/>
              <a:t> magna </a:t>
            </a:r>
            <a:r>
              <a:rPr lang="pt-BR" err="1"/>
              <a:t>aliqua</a:t>
            </a:r>
            <a:r>
              <a:rPr lang="pt-BR"/>
              <a:t>. Quis ipsum </a:t>
            </a:r>
            <a:r>
              <a:rPr lang="pt-BR" err="1"/>
              <a:t>suspendisse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gravida.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commodo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lacus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941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Destaque para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9">
            <a:extLst>
              <a:ext uri="{FF2B5EF4-FFF2-40B4-BE49-F238E27FC236}">
                <a16:creationId xmlns:a16="http://schemas.microsoft.com/office/drawing/2014/main" id="{401ED8C4-0650-9000-48B0-DE49BA947364}"/>
              </a:ext>
            </a:extLst>
          </p:cNvPr>
          <p:cNvSpPr/>
          <p:nvPr userDrawn="1"/>
        </p:nvSpPr>
        <p:spPr>
          <a:xfrm>
            <a:off x="0" y="150"/>
            <a:ext cx="8583000" cy="11309400"/>
          </a:xfrm>
          <a:prstGeom prst="rect">
            <a:avLst/>
          </a:prstGeom>
          <a:solidFill>
            <a:srgbClr val="00E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2302DC5F-D7FA-457F-AD40-7C4D012DD91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0CDD4594-CC86-BBC1-D040-4A1EF553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00" y="3111476"/>
            <a:ext cx="5726199" cy="4756174"/>
          </a:xfrm>
          <a:prstGeom prst="rect">
            <a:avLst/>
          </a:prstGeom>
        </p:spPr>
        <p:txBody>
          <a:bodyPr/>
          <a:lstStyle>
            <a:lvl1pPr>
              <a:defRPr sz="8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8" name="Google Shape;156;p16">
            <a:extLst>
              <a:ext uri="{FF2B5EF4-FFF2-40B4-BE49-F238E27FC236}">
                <a16:creationId xmlns:a16="http://schemas.microsoft.com/office/drawing/2014/main" id="{7C141B9C-F7AE-8E5F-80FE-62E78DC747E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071879" y="728090"/>
            <a:ext cx="1990688" cy="11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7;p16">
            <a:extLst>
              <a:ext uri="{FF2B5EF4-FFF2-40B4-BE49-F238E27FC236}">
                <a16:creationId xmlns:a16="http://schemas.microsoft.com/office/drawing/2014/main" id="{A6DC435D-9810-FBCB-810A-A5FAD19583C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 amt="30000"/>
          </a:blip>
          <a:srcRect/>
          <a:stretch/>
        </p:blipFill>
        <p:spPr>
          <a:xfrm rot="5400000">
            <a:off x="9762582" y="728131"/>
            <a:ext cx="1992863" cy="11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9;p9">
            <a:extLst>
              <a:ext uri="{FF2B5EF4-FFF2-40B4-BE49-F238E27FC236}">
                <a16:creationId xmlns:a16="http://schemas.microsoft.com/office/drawing/2014/main" id="{98684257-6098-6F2D-0924-A1B83506D69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8075" y="2526506"/>
            <a:ext cx="9592800" cy="62563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36. Se precisar, pode ajustar essa caixa de texto conforme a necessidade. Nesse slide, o texto deve ser mais curto e o impacto principal vai para o título na caixa a esquerda.</a:t>
            </a:r>
          </a:p>
        </p:txBody>
      </p:sp>
      <p:pic>
        <p:nvPicPr>
          <p:cNvPr id="15" name="Google Shape;158;p16">
            <a:extLst>
              <a:ext uri="{FF2B5EF4-FFF2-40B4-BE49-F238E27FC236}">
                <a16:creationId xmlns:a16="http://schemas.microsoft.com/office/drawing/2014/main" id="{50CCC4C3-C489-9774-0F9E-DD4963EA39D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 amt="10000"/>
          </a:blip>
          <a:srcRect/>
          <a:stretch/>
        </p:blipFill>
        <p:spPr>
          <a:xfrm rot="5400000">
            <a:off x="10454375" y="728130"/>
            <a:ext cx="1992862" cy="112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015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o em doi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9" y="3459776"/>
            <a:ext cx="8374981" cy="562848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32. Se precisar, pode ajustar essa caixa de texto conforme a necessidade.</a:t>
            </a:r>
          </a:p>
          <a:p>
            <a:pPr lvl="0"/>
            <a:endParaRPr lang="pt-BR"/>
          </a:p>
          <a:p>
            <a:pPr lvl="0"/>
            <a:r>
              <a:rPr lang="pt-BR"/>
              <a:t>Quis ipsum </a:t>
            </a:r>
            <a:r>
              <a:rPr lang="pt-BR" err="1"/>
              <a:t>suspendisse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gravida.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commodo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lacus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do </a:t>
            </a:r>
            <a:r>
              <a:rPr lang="pt-BR" err="1"/>
              <a:t>eiusmod</a:t>
            </a:r>
            <a:r>
              <a:rPr lang="pt-BR"/>
              <a:t> </a:t>
            </a:r>
            <a:r>
              <a:rPr lang="pt-BR" err="1"/>
              <a:t>tempor</a:t>
            </a:r>
            <a:r>
              <a:rPr lang="pt-BR"/>
              <a:t> </a:t>
            </a:r>
            <a:r>
              <a:rPr lang="pt-BR" err="1"/>
              <a:t>incididunt</a:t>
            </a:r>
            <a:r>
              <a:rPr lang="pt-BR"/>
              <a:t>. </a:t>
            </a:r>
          </a:p>
        </p:txBody>
      </p:sp>
      <p:sp>
        <p:nvSpPr>
          <p:cNvPr id="2" name="Google Shape;74;p10">
            <a:extLst>
              <a:ext uri="{FF2B5EF4-FFF2-40B4-BE49-F238E27FC236}">
                <a16:creationId xmlns:a16="http://schemas.microsoft.com/office/drawing/2014/main" id="{1DA1B248-EF0D-2CF3-0324-C368235C49A2}"/>
              </a:ext>
            </a:extLst>
          </p:cNvPr>
          <p:cNvSpPr/>
          <p:nvPr userDrawn="1"/>
        </p:nvSpPr>
        <p:spPr>
          <a:xfrm>
            <a:off x="914400" y="905025"/>
            <a:ext cx="18275400" cy="1664400"/>
          </a:xfrm>
          <a:prstGeom prst="roundRect">
            <a:avLst>
              <a:gd name="adj" fmla="val 30530"/>
            </a:avLst>
          </a:prstGeom>
          <a:noFill/>
          <a:ln w="38100" cap="flat" cmpd="sng">
            <a:solidFill>
              <a:srgbClr val="003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79;p10">
            <a:extLst>
              <a:ext uri="{FF2B5EF4-FFF2-40B4-BE49-F238E27FC236}">
                <a16:creationId xmlns:a16="http://schemas.microsoft.com/office/drawing/2014/main" id="{4B7DD187-AD2A-36AD-8013-5D85A9722F4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700021">
            <a:off x="17703423" y="853862"/>
            <a:ext cx="1966972" cy="110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0;p10">
            <a:extLst>
              <a:ext uri="{FF2B5EF4-FFF2-40B4-BE49-F238E27FC236}">
                <a16:creationId xmlns:a16="http://schemas.microsoft.com/office/drawing/2014/main" id="{58EC8539-171F-99C2-387E-B7D12B0695E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8099958">
            <a:off x="424397" y="1514711"/>
            <a:ext cx="1966975" cy="11058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3">
            <a:extLst>
              <a:ext uri="{FF2B5EF4-FFF2-40B4-BE49-F238E27FC236}">
                <a16:creationId xmlns:a16="http://schemas.microsoft.com/office/drawing/2014/main" id="{60DF8096-4705-3E7F-A2DD-CBAE9A08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537" y="1210725"/>
            <a:ext cx="14597598" cy="1053000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3" name="Espaço Reservado para Texto 18">
            <a:extLst>
              <a:ext uri="{FF2B5EF4-FFF2-40B4-BE49-F238E27FC236}">
                <a16:creationId xmlns:a16="http://schemas.microsoft.com/office/drawing/2014/main" id="{874BD124-FB25-B1B5-C6ED-B091C0EC1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40384" y="3459776"/>
            <a:ext cx="8234336" cy="562848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32. Se precisar, pode ajustar essa caixa de texto conforme a necessidade.</a:t>
            </a:r>
          </a:p>
          <a:p>
            <a:pPr lvl="0"/>
            <a:endParaRPr lang="pt-BR"/>
          </a:p>
          <a:p>
            <a:pPr lvl="0"/>
            <a:r>
              <a:rPr lang="pt-BR"/>
              <a:t>Quis ipsum </a:t>
            </a:r>
            <a:r>
              <a:rPr lang="pt-BR" err="1"/>
              <a:t>suspendisse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gravida.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commodo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lacus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do </a:t>
            </a:r>
            <a:r>
              <a:rPr lang="pt-BR" err="1"/>
              <a:t>eiusmod</a:t>
            </a:r>
            <a:r>
              <a:rPr lang="pt-BR"/>
              <a:t> </a:t>
            </a:r>
            <a:r>
              <a:rPr lang="pt-BR" err="1"/>
              <a:t>tempor</a:t>
            </a:r>
            <a:r>
              <a:rPr lang="pt-BR"/>
              <a:t> </a:t>
            </a:r>
            <a:r>
              <a:rPr lang="pt-BR" err="1"/>
              <a:t>incididunt</a:t>
            </a:r>
            <a:r>
              <a:rPr lang="pt-BR"/>
              <a:t>. </a:t>
            </a:r>
          </a:p>
        </p:txBody>
      </p:sp>
      <p:pic>
        <p:nvPicPr>
          <p:cNvPr id="5" name="Google Shape;651;p144">
            <a:extLst>
              <a:ext uri="{FF2B5EF4-FFF2-40B4-BE49-F238E27FC236}">
                <a16:creationId xmlns:a16="http://schemas.microsoft.com/office/drawing/2014/main" id="{62FA2142-541B-23EE-BAB2-A2C26B778F1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044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a destaques e texto cur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1;p144">
            <a:extLst>
              <a:ext uri="{FF2B5EF4-FFF2-40B4-BE49-F238E27FC236}">
                <a16:creationId xmlns:a16="http://schemas.microsoft.com/office/drawing/2014/main" id="{E2DE6F9C-D87A-DE92-14CF-440AF5E558A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0CDD4594-CC86-BBC1-D040-4A1EF5532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969" y="844526"/>
            <a:ext cx="7365331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9" y="2767013"/>
            <a:ext cx="7365331" cy="6256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32. Se precisar, pode ajustar essa caixa de texto conforme a necessidade. Para remover alguma das caixas ao lado, vá em Exibir&gt;Slide Mestre&gt;Clique nesse slide e faça os ajustes necessários. As formas ao lado podem ser usadas para destacar elementos gráficos, como ícones ou criar frases de destaque.</a:t>
            </a:r>
          </a:p>
        </p:txBody>
      </p:sp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B13BF35F-8E02-46DA-BAC6-20926398B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Google Shape;89;p11">
            <a:extLst>
              <a:ext uri="{FF2B5EF4-FFF2-40B4-BE49-F238E27FC236}">
                <a16:creationId xmlns:a16="http://schemas.microsoft.com/office/drawing/2014/main" id="{C50BD4E2-0B05-6569-91D7-E0AF507DF610}"/>
              </a:ext>
            </a:extLst>
          </p:cNvPr>
          <p:cNvSpPr/>
          <p:nvPr userDrawn="1"/>
        </p:nvSpPr>
        <p:spPr>
          <a:xfrm>
            <a:off x="10141675" y="600225"/>
            <a:ext cx="9048000" cy="2877600"/>
          </a:xfrm>
          <a:prstGeom prst="roundRect">
            <a:avLst>
              <a:gd name="adj" fmla="val 16667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90;p11">
            <a:extLst>
              <a:ext uri="{FF2B5EF4-FFF2-40B4-BE49-F238E27FC236}">
                <a16:creationId xmlns:a16="http://schemas.microsoft.com/office/drawing/2014/main" id="{094E56D9-AC60-6553-D01D-C938409BB6E0}"/>
              </a:ext>
            </a:extLst>
          </p:cNvPr>
          <p:cNvSpPr/>
          <p:nvPr userDrawn="1"/>
        </p:nvSpPr>
        <p:spPr>
          <a:xfrm>
            <a:off x="10141675" y="3657075"/>
            <a:ext cx="9048000" cy="2877600"/>
          </a:xfrm>
          <a:prstGeom prst="roundRect">
            <a:avLst>
              <a:gd name="adj" fmla="val 16667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91;p11">
            <a:extLst>
              <a:ext uri="{FF2B5EF4-FFF2-40B4-BE49-F238E27FC236}">
                <a16:creationId xmlns:a16="http://schemas.microsoft.com/office/drawing/2014/main" id="{28968E9E-94E8-9902-58C7-FC8BE6C15A38}"/>
              </a:ext>
            </a:extLst>
          </p:cNvPr>
          <p:cNvSpPr/>
          <p:nvPr userDrawn="1"/>
        </p:nvSpPr>
        <p:spPr>
          <a:xfrm>
            <a:off x="10141676" y="6713926"/>
            <a:ext cx="9048000" cy="2877600"/>
          </a:xfrm>
          <a:prstGeom prst="roundRect">
            <a:avLst>
              <a:gd name="adj" fmla="val 16667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92;p11">
            <a:extLst>
              <a:ext uri="{FF2B5EF4-FFF2-40B4-BE49-F238E27FC236}">
                <a16:creationId xmlns:a16="http://schemas.microsoft.com/office/drawing/2014/main" id="{281D6F0D-025D-7B57-D14C-D7914186C89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399993">
            <a:off x="17728389" y="1041816"/>
            <a:ext cx="3547348" cy="199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11">
            <a:extLst>
              <a:ext uri="{FF2B5EF4-FFF2-40B4-BE49-F238E27FC236}">
                <a16:creationId xmlns:a16="http://schemas.microsoft.com/office/drawing/2014/main" id="{A4DC7AAB-907E-4CB8-8E9E-D88F51868F2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399993">
            <a:off x="17728389" y="4098666"/>
            <a:ext cx="3547348" cy="199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4;p11">
            <a:extLst>
              <a:ext uri="{FF2B5EF4-FFF2-40B4-BE49-F238E27FC236}">
                <a16:creationId xmlns:a16="http://schemas.microsoft.com/office/drawing/2014/main" id="{DE516672-B752-7343-4514-9DEE14DAB34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399993">
            <a:off x="17728390" y="7155517"/>
            <a:ext cx="3547348" cy="1994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171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60DF8096-4705-3E7F-A2DD-CBAE9A08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537" y="1210725"/>
            <a:ext cx="14597598" cy="1053000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Google Shape;100;p12">
            <a:extLst>
              <a:ext uri="{FF2B5EF4-FFF2-40B4-BE49-F238E27FC236}">
                <a16:creationId xmlns:a16="http://schemas.microsoft.com/office/drawing/2014/main" id="{C479EBFA-1F6D-88AD-5CD9-D626CA973E7F}"/>
              </a:ext>
            </a:extLst>
          </p:cNvPr>
          <p:cNvSpPr/>
          <p:nvPr userDrawn="1"/>
        </p:nvSpPr>
        <p:spPr>
          <a:xfrm>
            <a:off x="10504650" y="2901950"/>
            <a:ext cx="8685000" cy="6790268"/>
          </a:xfrm>
          <a:prstGeom prst="roundRect">
            <a:avLst>
              <a:gd name="adj" fmla="val 8930"/>
            </a:avLst>
          </a:prstGeom>
          <a:noFill/>
          <a:ln w="76200" cap="flat" cmpd="sng">
            <a:solidFill>
              <a:srgbClr val="003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03;p12">
            <a:extLst>
              <a:ext uri="{FF2B5EF4-FFF2-40B4-BE49-F238E27FC236}">
                <a16:creationId xmlns:a16="http://schemas.microsoft.com/office/drawing/2014/main" id="{96F2E160-11B2-3135-0A77-4A4F8FA0981E}"/>
              </a:ext>
            </a:extLst>
          </p:cNvPr>
          <p:cNvSpPr/>
          <p:nvPr userDrawn="1"/>
        </p:nvSpPr>
        <p:spPr>
          <a:xfrm>
            <a:off x="914400" y="2901950"/>
            <a:ext cx="8685000" cy="6790268"/>
          </a:xfrm>
          <a:prstGeom prst="roundRect">
            <a:avLst>
              <a:gd name="adj" fmla="val 8930"/>
            </a:avLst>
          </a:prstGeom>
          <a:solidFill>
            <a:srgbClr val="003050"/>
          </a:solidFill>
          <a:ln w="76200" cap="flat" cmpd="sng">
            <a:solidFill>
              <a:srgbClr val="003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Google Shape;104;p12">
            <a:extLst>
              <a:ext uri="{FF2B5EF4-FFF2-40B4-BE49-F238E27FC236}">
                <a16:creationId xmlns:a16="http://schemas.microsoft.com/office/drawing/2014/main" id="{625CB5DC-8F62-17EF-E8DE-2F4624D2119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5400005">
            <a:off x="8270724" y="5149878"/>
            <a:ext cx="4327601" cy="24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Texto 18">
            <a:extLst>
              <a:ext uri="{FF2B5EF4-FFF2-40B4-BE49-F238E27FC236}">
                <a16:creationId xmlns:a16="http://schemas.microsoft.com/office/drawing/2014/main" id="{B6421A9C-0877-DFEF-8AFB-21D6288D9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9477" y="4041309"/>
            <a:ext cx="6553419" cy="4488919"/>
          </a:xfrm>
          <a:prstGeom prst="rect">
            <a:avLst/>
          </a:prstGeom>
        </p:spPr>
        <p:txBody>
          <a:bodyPr/>
          <a:lstStyle>
            <a:lvl1pPr algn="ctr">
              <a:defRPr sz="4800" b="0">
                <a:solidFill>
                  <a:srgbClr val="E6E6E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Insira um texto curto para destacar uma informação que pode ser um comparativo com o box ao lado.</a:t>
            </a:r>
          </a:p>
        </p:txBody>
      </p:sp>
      <p:sp>
        <p:nvSpPr>
          <p:cNvPr id="12" name="Espaço Reservado para Texto 18">
            <a:extLst>
              <a:ext uri="{FF2B5EF4-FFF2-40B4-BE49-F238E27FC236}">
                <a16:creationId xmlns:a16="http://schemas.microsoft.com/office/drawing/2014/main" id="{F40612DE-E896-9794-04C0-6EAAE8CDF4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031" y="4033882"/>
            <a:ext cx="6930831" cy="4488919"/>
          </a:xfrm>
          <a:prstGeom prst="rect">
            <a:avLst/>
          </a:prstGeom>
        </p:spPr>
        <p:txBody>
          <a:bodyPr/>
          <a:lstStyle>
            <a:lvl1pPr algn="ctr">
              <a:defRPr sz="4800" b="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Aqui pode ser inserido um resultado referente a caixa ao lado.</a:t>
            </a:r>
          </a:p>
        </p:txBody>
      </p:sp>
      <p:pic>
        <p:nvPicPr>
          <p:cNvPr id="2" name="Google Shape;651;p144">
            <a:extLst>
              <a:ext uri="{FF2B5EF4-FFF2-40B4-BE49-F238E27FC236}">
                <a16:creationId xmlns:a16="http://schemas.microsoft.com/office/drawing/2014/main" id="{92114551-9441-78E0-1F10-DF3009AB5B2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212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18">
            <a:extLst>
              <a:ext uri="{FF2B5EF4-FFF2-40B4-BE49-F238E27FC236}">
                <a16:creationId xmlns:a16="http://schemas.microsoft.com/office/drawing/2014/main" id="{C1298A8D-3808-C2DF-227B-C4DAB27599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8" y="8250453"/>
            <a:ext cx="17806737" cy="166478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32, para trazer uma breve descrição sobre do que se trata o gráfico. Se precisar, pode ajustar essa caixa de texto conforme a necessidade.</a:t>
            </a:r>
          </a:p>
        </p:txBody>
      </p:sp>
      <p:sp>
        <p:nvSpPr>
          <p:cNvPr id="5" name="Espaço Reservado para Texto 9">
            <a:extLst>
              <a:ext uri="{FF2B5EF4-FFF2-40B4-BE49-F238E27FC236}">
                <a16:creationId xmlns:a16="http://schemas.microsoft.com/office/drawing/2014/main" id="{273CB6C2-A646-8F9F-033C-E92CB7B1B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Google Shape;117;p13">
            <a:extLst>
              <a:ext uri="{FF2B5EF4-FFF2-40B4-BE49-F238E27FC236}">
                <a16:creationId xmlns:a16="http://schemas.microsoft.com/office/drawing/2014/main" id="{13DC22A0-A132-1004-41E0-AA54359B549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10799995">
            <a:off x="8270724" y="-457447"/>
            <a:ext cx="4327601" cy="24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8;p13">
            <a:extLst>
              <a:ext uri="{FF2B5EF4-FFF2-40B4-BE49-F238E27FC236}">
                <a16:creationId xmlns:a16="http://schemas.microsoft.com/office/drawing/2014/main" id="{C7FAD648-3D60-6E0E-75EF-1F7037C46431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10000"/>
          </a:blip>
          <a:srcRect/>
          <a:stretch/>
        </p:blipFill>
        <p:spPr>
          <a:xfrm rot="10800000">
            <a:off x="7035088" y="76202"/>
            <a:ext cx="6798876" cy="38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3">
            <a:extLst>
              <a:ext uri="{FF2B5EF4-FFF2-40B4-BE49-F238E27FC236}">
                <a16:creationId xmlns:a16="http://schemas.microsoft.com/office/drawing/2014/main" id="{9E4EDE27-29CA-877F-3E1D-813F98169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968" y="844525"/>
            <a:ext cx="7936832" cy="1664779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Título do slide em até duas linhas</a:t>
            </a:r>
          </a:p>
        </p:txBody>
      </p:sp>
      <p:sp>
        <p:nvSpPr>
          <p:cNvPr id="11" name="Espaço Reservado para Gráfico 10">
            <a:extLst>
              <a:ext uri="{FF2B5EF4-FFF2-40B4-BE49-F238E27FC236}">
                <a16:creationId xmlns:a16="http://schemas.microsoft.com/office/drawing/2014/main" id="{70C84000-657E-9A55-2C6A-445E62B8EC5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130300" y="2933699"/>
            <a:ext cx="8566150" cy="47831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" name="Espaço Reservado para Gráfico 10">
            <a:extLst>
              <a:ext uri="{FF2B5EF4-FFF2-40B4-BE49-F238E27FC236}">
                <a16:creationId xmlns:a16="http://schemas.microsoft.com/office/drawing/2014/main" id="{3FC45363-66C4-16D1-1828-A9E73667B56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371555" y="2933699"/>
            <a:ext cx="8566150" cy="478310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2" name="Google Shape;651;p144">
            <a:extLst>
              <a:ext uri="{FF2B5EF4-FFF2-40B4-BE49-F238E27FC236}">
                <a16:creationId xmlns:a16="http://schemas.microsoft.com/office/drawing/2014/main" id="{FF83CE54-D0D0-915A-F923-D845EBCEED8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737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7;p14">
            <a:extLst>
              <a:ext uri="{FF2B5EF4-FFF2-40B4-BE49-F238E27FC236}">
                <a16:creationId xmlns:a16="http://schemas.microsoft.com/office/drawing/2014/main" id="{7A27418E-01C9-BD23-45C9-0607AF338F9A}"/>
              </a:ext>
            </a:extLst>
          </p:cNvPr>
          <p:cNvSpPr/>
          <p:nvPr userDrawn="1"/>
        </p:nvSpPr>
        <p:spPr>
          <a:xfrm>
            <a:off x="952450" y="862441"/>
            <a:ext cx="5955900" cy="3714000"/>
          </a:xfrm>
          <a:prstGeom prst="roundRect">
            <a:avLst>
              <a:gd name="adj" fmla="val 16667"/>
            </a:avLst>
          </a:prstGeom>
          <a:solidFill>
            <a:srgbClr val="00E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29;p14">
            <a:extLst>
              <a:ext uri="{FF2B5EF4-FFF2-40B4-BE49-F238E27FC236}">
                <a16:creationId xmlns:a16="http://schemas.microsoft.com/office/drawing/2014/main" id="{768847B3-162E-0B94-B17C-5012003CF77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700003">
            <a:off x="5225739" y="612281"/>
            <a:ext cx="2476127" cy="1392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EDF16DAB-3E30-A534-2641-08CF3EFFB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exto 18">
            <a:extLst>
              <a:ext uri="{FF2B5EF4-FFF2-40B4-BE49-F238E27FC236}">
                <a16:creationId xmlns:a16="http://schemas.microsoft.com/office/drawing/2014/main" id="{D20BA5E6-0432-1C53-1938-4172166B20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1443" y="1308354"/>
            <a:ext cx="11106262" cy="32680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36. Se precisar, pode ajustar essa caixa de texto conforme a necessidade.</a:t>
            </a:r>
          </a:p>
        </p:txBody>
      </p:sp>
      <p:sp>
        <p:nvSpPr>
          <p:cNvPr id="10" name="Título 13">
            <a:extLst>
              <a:ext uri="{FF2B5EF4-FFF2-40B4-BE49-F238E27FC236}">
                <a16:creationId xmlns:a16="http://schemas.microsoft.com/office/drawing/2014/main" id="{A627534C-82D4-42D5-20C7-8F2DBA694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2550" y="1066801"/>
            <a:ext cx="5555800" cy="350964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7600"/>
              </a:lnSpc>
              <a:defRPr sz="72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Título</a:t>
            </a:r>
            <a:br>
              <a:rPr lang="pt-BR"/>
            </a:br>
            <a:r>
              <a:rPr lang="pt-BR"/>
              <a:t>da</a:t>
            </a:r>
            <a:br>
              <a:rPr lang="pt-BR"/>
            </a:br>
            <a:r>
              <a:rPr lang="pt-BR"/>
              <a:t>seção</a:t>
            </a:r>
          </a:p>
        </p:txBody>
      </p:sp>
      <p:sp>
        <p:nvSpPr>
          <p:cNvPr id="12" name="Espaço Reservado para Tabela 11">
            <a:extLst>
              <a:ext uri="{FF2B5EF4-FFF2-40B4-BE49-F238E27FC236}">
                <a16:creationId xmlns:a16="http://schemas.microsoft.com/office/drawing/2014/main" id="{D7EAEE03-F961-3389-FA12-99797843478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19199" y="5295900"/>
            <a:ext cx="17718505" cy="4457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2" name="Google Shape;651;p144">
            <a:extLst>
              <a:ext uri="{FF2B5EF4-FFF2-40B4-BE49-F238E27FC236}">
                <a16:creationId xmlns:a16="http://schemas.microsoft.com/office/drawing/2014/main" id="{869B43D7-E69C-453E-CA02-5EC09F553E2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042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taqu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4AE4A3FD-2E06-8F99-ABC6-20A3DE63D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3">
            <a:extLst>
              <a:ext uri="{FF2B5EF4-FFF2-40B4-BE49-F238E27FC236}">
                <a16:creationId xmlns:a16="http://schemas.microsoft.com/office/drawing/2014/main" id="{41CC9187-AC67-4D24-1795-385EA4AA3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969" y="844526"/>
            <a:ext cx="7365331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6" name="Espaço Reservado para Texto 18">
            <a:extLst>
              <a:ext uri="{FF2B5EF4-FFF2-40B4-BE49-F238E27FC236}">
                <a16:creationId xmlns:a16="http://schemas.microsoft.com/office/drawing/2014/main" id="{7D1C6DF7-6133-F929-ABDF-CDD8F1B84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9" y="2767013"/>
            <a:ext cx="7365331" cy="6256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32. Se precisar, pode ajustar essa caixa de texto conforme a necessidade. Para remover alguma das caixas ao lado, vá em Exibir&gt;Slide Mestre&gt;Clique nesse slide e faça os ajustes necessários. As formas ao lado podem ser usadas para destacar elementos imagens.</a:t>
            </a:r>
          </a:p>
        </p:txBody>
      </p:sp>
      <p:sp>
        <p:nvSpPr>
          <p:cNvPr id="8" name="Google Shape;139;p15">
            <a:extLst>
              <a:ext uri="{FF2B5EF4-FFF2-40B4-BE49-F238E27FC236}">
                <a16:creationId xmlns:a16="http://schemas.microsoft.com/office/drawing/2014/main" id="{239154D5-4CE1-856A-F803-88EC6270C4A0}"/>
              </a:ext>
            </a:extLst>
          </p:cNvPr>
          <p:cNvSpPr/>
          <p:nvPr userDrawn="1"/>
        </p:nvSpPr>
        <p:spPr>
          <a:xfrm>
            <a:off x="10313863" y="1410459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Google Shape;140;p15">
            <a:extLst>
              <a:ext uri="{FF2B5EF4-FFF2-40B4-BE49-F238E27FC236}">
                <a16:creationId xmlns:a16="http://schemas.microsoft.com/office/drawing/2014/main" id="{7BD7FB6A-1A1E-02B3-4CD9-558722525E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899993">
            <a:off x="9793886" y="1356661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9;p15">
            <a:extLst>
              <a:ext uri="{FF2B5EF4-FFF2-40B4-BE49-F238E27FC236}">
                <a16:creationId xmlns:a16="http://schemas.microsoft.com/office/drawing/2014/main" id="{BC2ACA28-6D4B-EC9E-C9E0-8CE81EC8A596}"/>
              </a:ext>
            </a:extLst>
          </p:cNvPr>
          <p:cNvSpPr/>
          <p:nvPr userDrawn="1"/>
        </p:nvSpPr>
        <p:spPr>
          <a:xfrm>
            <a:off x="14753123" y="1410459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" name="Google Shape;140;p15">
            <a:extLst>
              <a:ext uri="{FF2B5EF4-FFF2-40B4-BE49-F238E27FC236}">
                <a16:creationId xmlns:a16="http://schemas.microsoft.com/office/drawing/2014/main" id="{AA2754BB-D60D-F80B-426B-E9A6A6F8E6E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8899993">
            <a:off x="14233146" y="1356661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9;p15">
            <a:extLst>
              <a:ext uri="{FF2B5EF4-FFF2-40B4-BE49-F238E27FC236}">
                <a16:creationId xmlns:a16="http://schemas.microsoft.com/office/drawing/2014/main" id="{42850AED-1369-83E6-9644-D0D82EF39877}"/>
              </a:ext>
            </a:extLst>
          </p:cNvPr>
          <p:cNvSpPr/>
          <p:nvPr userDrawn="1"/>
        </p:nvSpPr>
        <p:spPr>
          <a:xfrm>
            <a:off x="10327763" y="5639008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" name="Google Shape;140;p15">
            <a:extLst>
              <a:ext uri="{FF2B5EF4-FFF2-40B4-BE49-F238E27FC236}">
                <a16:creationId xmlns:a16="http://schemas.microsoft.com/office/drawing/2014/main" id="{FC549291-7C57-DAD6-2276-04FB7A6B4B1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8899993">
            <a:off x="9807786" y="5585210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39;p15">
            <a:extLst>
              <a:ext uri="{FF2B5EF4-FFF2-40B4-BE49-F238E27FC236}">
                <a16:creationId xmlns:a16="http://schemas.microsoft.com/office/drawing/2014/main" id="{D42A720D-8C0E-C35F-B814-027A25964DF7}"/>
              </a:ext>
            </a:extLst>
          </p:cNvPr>
          <p:cNvSpPr/>
          <p:nvPr userDrawn="1"/>
        </p:nvSpPr>
        <p:spPr>
          <a:xfrm>
            <a:off x="14767023" y="5639008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" name="Google Shape;140;p15">
            <a:extLst>
              <a:ext uri="{FF2B5EF4-FFF2-40B4-BE49-F238E27FC236}">
                <a16:creationId xmlns:a16="http://schemas.microsoft.com/office/drawing/2014/main" id="{18CE318F-8E20-2747-9F68-D4ED3D4EC7C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8899993">
            <a:off x="14247046" y="5585210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Imagem 10">
            <a:extLst>
              <a:ext uri="{FF2B5EF4-FFF2-40B4-BE49-F238E27FC236}">
                <a16:creationId xmlns:a16="http://schemas.microsoft.com/office/drawing/2014/main" id="{17D8A430-D261-7E96-D22C-88C57B94E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6112" y="6068389"/>
            <a:ext cx="3115741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Imagem 10">
            <a:extLst>
              <a:ext uri="{FF2B5EF4-FFF2-40B4-BE49-F238E27FC236}">
                <a16:creationId xmlns:a16="http://schemas.microsoft.com/office/drawing/2014/main" id="{6E5DAA2D-A153-2226-6D78-DC9AF01C77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91486" y="6068389"/>
            <a:ext cx="3115741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2CAB5F70-BDF1-7809-2239-0679459133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32665" y="1850224"/>
            <a:ext cx="3115741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E35ACC25-67F9-C0D9-5A8C-7DA4653711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78039" y="1850224"/>
            <a:ext cx="3115741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/>
          </a:p>
        </p:txBody>
      </p:sp>
      <p:pic>
        <p:nvPicPr>
          <p:cNvPr id="10" name="Google Shape;651;p144">
            <a:extLst>
              <a:ext uri="{FF2B5EF4-FFF2-40B4-BE49-F238E27FC236}">
                <a16:creationId xmlns:a16="http://schemas.microsoft.com/office/drawing/2014/main" id="{E80BAE01-B7DC-437C-751E-2E0BF35D91A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299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taqu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4AE4A3FD-2E06-8F99-ABC6-20A3DE63D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3">
            <a:extLst>
              <a:ext uri="{FF2B5EF4-FFF2-40B4-BE49-F238E27FC236}">
                <a16:creationId xmlns:a16="http://schemas.microsoft.com/office/drawing/2014/main" id="{41CC9187-AC67-4D24-1795-385EA4AA3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969" y="844526"/>
            <a:ext cx="7365331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6" name="Espaço Reservado para Texto 18">
            <a:extLst>
              <a:ext uri="{FF2B5EF4-FFF2-40B4-BE49-F238E27FC236}">
                <a16:creationId xmlns:a16="http://schemas.microsoft.com/office/drawing/2014/main" id="{7D1C6DF7-6133-F929-ABDF-CDD8F1B84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9" y="2767013"/>
            <a:ext cx="7365331" cy="6256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32. Se precisar, pode ajustar essa caixa de texto conforme a necessidade. Para remover alguma das caixas ao lado, vá em Exibir&gt;Slide Mestre&gt;Clique nesse slide e faça os ajustes necessários. As formas ao lado podem ser usadas para destacar elementos gráficos, como ícones ou criar frases de destaque.</a:t>
            </a:r>
          </a:p>
        </p:txBody>
      </p:sp>
      <p:sp>
        <p:nvSpPr>
          <p:cNvPr id="8" name="Google Shape;139;p15">
            <a:extLst>
              <a:ext uri="{FF2B5EF4-FFF2-40B4-BE49-F238E27FC236}">
                <a16:creationId xmlns:a16="http://schemas.microsoft.com/office/drawing/2014/main" id="{239154D5-4CE1-856A-F803-88EC6270C4A0}"/>
              </a:ext>
            </a:extLst>
          </p:cNvPr>
          <p:cNvSpPr/>
          <p:nvPr/>
        </p:nvSpPr>
        <p:spPr>
          <a:xfrm>
            <a:off x="10313863" y="1410459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Google Shape;140;p15">
            <a:extLst>
              <a:ext uri="{FF2B5EF4-FFF2-40B4-BE49-F238E27FC236}">
                <a16:creationId xmlns:a16="http://schemas.microsoft.com/office/drawing/2014/main" id="{7BD7FB6A-1A1E-02B3-4CD9-558722525E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899993">
            <a:off x="9793886" y="1356661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9;p15">
            <a:extLst>
              <a:ext uri="{FF2B5EF4-FFF2-40B4-BE49-F238E27FC236}">
                <a16:creationId xmlns:a16="http://schemas.microsoft.com/office/drawing/2014/main" id="{BC2ACA28-6D4B-EC9E-C9E0-8CE81EC8A596}"/>
              </a:ext>
            </a:extLst>
          </p:cNvPr>
          <p:cNvSpPr/>
          <p:nvPr userDrawn="1"/>
        </p:nvSpPr>
        <p:spPr>
          <a:xfrm>
            <a:off x="14753123" y="1410459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" name="Google Shape;140;p15">
            <a:extLst>
              <a:ext uri="{FF2B5EF4-FFF2-40B4-BE49-F238E27FC236}">
                <a16:creationId xmlns:a16="http://schemas.microsoft.com/office/drawing/2014/main" id="{AA2754BB-D60D-F80B-426B-E9A6A6F8E6E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8899993">
            <a:off x="14233146" y="1356661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9;p15">
            <a:extLst>
              <a:ext uri="{FF2B5EF4-FFF2-40B4-BE49-F238E27FC236}">
                <a16:creationId xmlns:a16="http://schemas.microsoft.com/office/drawing/2014/main" id="{42850AED-1369-83E6-9644-D0D82EF39877}"/>
              </a:ext>
            </a:extLst>
          </p:cNvPr>
          <p:cNvSpPr/>
          <p:nvPr userDrawn="1"/>
        </p:nvSpPr>
        <p:spPr>
          <a:xfrm>
            <a:off x="10327763" y="5639008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" name="Google Shape;140;p15">
            <a:extLst>
              <a:ext uri="{FF2B5EF4-FFF2-40B4-BE49-F238E27FC236}">
                <a16:creationId xmlns:a16="http://schemas.microsoft.com/office/drawing/2014/main" id="{FC549291-7C57-DAD6-2276-04FB7A6B4B1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8899993">
            <a:off x="9807786" y="5585210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39;p15">
            <a:extLst>
              <a:ext uri="{FF2B5EF4-FFF2-40B4-BE49-F238E27FC236}">
                <a16:creationId xmlns:a16="http://schemas.microsoft.com/office/drawing/2014/main" id="{D42A720D-8C0E-C35F-B814-027A25964DF7}"/>
              </a:ext>
            </a:extLst>
          </p:cNvPr>
          <p:cNvSpPr/>
          <p:nvPr userDrawn="1"/>
        </p:nvSpPr>
        <p:spPr>
          <a:xfrm>
            <a:off x="14767023" y="5639008"/>
            <a:ext cx="3993878" cy="3993878"/>
          </a:xfrm>
          <a:prstGeom prst="roundRect">
            <a:avLst>
              <a:gd name="adj" fmla="val 9966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" name="Google Shape;140;p15">
            <a:extLst>
              <a:ext uri="{FF2B5EF4-FFF2-40B4-BE49-F238E27FC236}">
                <a16:creationId xmlns:a16="http://schemas.microsoft.com/office/drawing/2014/main" id="{18CE318F-8E20-2747-9F68-D4ED3D4EC7C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8899993">
            <a:off x="14247046" y="5585210"/>
            <a:ext cx="2063330" cy="11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8">
            <a:extLst>
              <a:ext uri="{FF2B5EF4-FFF2-40B4-BE49-F238E27FC236}">
                <a16:creationId xmlns:a16="http://schemas.microsoft.com/office/drawing/2014/main" id="{08939E78-887B-B4B8-E5DC-B443ECCAE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0703" y="2897064"/>
            <a:ext cx="2852051" cy="134326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Destaque 1</a:t>
            </a:r>
          </a:p>
        </p:txBody>
      </p:sp>
      <p:sp>
        <p:nvSpPr>
          <p:cNvPr id="7" name="Espaço Reservado para Texto 18">
            <a:extLst>
              <a:ext uri="{FF2B5EF4-FFF2-40B4-BE49-F238E27FC236}">
                <a16:creationId xmlns:a16="http://schemas.microsoft.com/office/drawing/2014/main" id="{C80E5192-893F-D71B-15B4-C0EDE39C0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20842" y="2897064"/>
            <a:ext cx="2852051" cy="134326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Destaque 2</a:t>
            </a:r>
          </a:p>
        </p:txBody>
      </p:sp>
      <p:sp>
        <p:nvSpPr>
          <p:cNvPr id="10" name="Espaço Reservado para Texto 18">
            <a:extLst>
              <a:ext uri="{FF2B5EF4-FFF2-40B4-BE49-F238E27FC236}">
                <a16:creationId xmlns:a16="http://schemas.microsoft.com/office/drawing/2014/main" id="{681B9D0F-7622-B1AE-9BF5-22B4E8D31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30703" y="7125613"/>
            <a:ext cx="2852051" cy="134326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Destaque 3</a:t>
            </a:r>
          </a:p>
        </p:txBody>
      </p:sp>
      <p:sp>
        <p:nvSpPr>
          <p:cNvPr id="11" name="Espaço Reservado para Texto 18">
            <a:extLst>
              <a:ext uri="{FF2B5EF4-FFF2-40B4-BE49-F238E27FC236}">
                <a16:creationId xmlns:a16="http://schemas.microsoft.com/office/drawing/2014/main" id="{53D66EFB-7A6D-EE79-D72F-850BE81895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20842" y="7125613"/>
            <a:ext cx="2852051" cy="1343269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Destaque 4</a:t>
            </a:r>
          </a:p>
        </p:txBody>
      </p:sp>
      <p:pic>
        <p:nvPicPr>
          <p:cNvPr id="12" name="Google Shape;651;p144">
            <a:extLst>
              <a:ext uri="{FF2B5EF4-FFF2-40B4-BE49-F238E27FC236}">
                <a16:creationId xmlns:a16="http://schemas.microsoft.com/office/drawing/2014/main" id="{9126580A-3A68-9434-A1BB-6092E1161CB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0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006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7;p8">
            <a:extLst>
              <a:ext uri="{FF2B5EF4-FFF2-40B4-BE49-F238E27FC236}">
                <a16:creationId xmlns:a16="http://schemas.microsoft.com/office/drawing/2014/main" id="{D05EB80A-D395-7B1C-BF74-98FEC8717D1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699992">
            <a:off x="14561688" y="1545014"/>
            <a:ext cx="4979098" cy="27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8;p8">
            <a:extLst>
              <a:ext uri="{FF2B5EF4-FFF2-40B4-BE49-F238E27FC236}">
                <a16:creationId xmlns:a16="http://schemas.microsoft.com/office/drawing/2014/main" id="{67E5C208-F349-A6FA-A4F1-9920F79037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8100015">
            <a:off x="260564" y="7159564"/>
            <a:ext cx="4979098" cy="27993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33">
            <a:extLst>
              <a:ext uri="{FF2B5EF4-FFF2-40B4-BE49-F238E27FC236}">
                <a16:creationId xmlns:a16="http://schemas.microsoft.com/office/drawing/2014/main" id="{990A23D5-EA00-67C2-9888-E75107EAF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608" y="4666149"/>
            <a:ext cx="12606473" cy="2286000"/>
          </a:xfrm>
          <a:prstGeom prst="rect">
            <a:avLst/>
          </a:prstGeom>
        </p:spPr>
        <p:txBody>
          <a:bodyPr/>
          <a:lstStyle>
            <a:lvl1pPr algn="ctr">
              <a:defRPr sz="9600" b="1">
                <a:solidFill>
                  <a:srgbClr val="E6E6E6"/>
                </a:solidFill>
                <a:latin typeface="+mj-lt"/>
              </a:defRPr>
            </a:lvl1pPr>
            <a:lvl2pPr>
              <a:defRPr sz="9600" b="1">
                <a:latin typeface="+mj-lt"/>
              </a:defRPr>
            </a:lvl2pPr>
            <a:lvl3pPr>
              <a:defRPr sz="9600" b="1">
                <a:latin typeface="+mj-lt"/>
              </a:defRPr>
            </a:lvl3pPr>
            <a:lvl4pPr>
              <a:defRPr sz="9600" b="1">
                <a:latin typeface="+mj-lt"/>
              </a:defRPr>
            </a:lvl4pPr>
            <a:lvl5pPr>
              <a:defRPr sz="9600" b="1">
                <a:latin typeface="+mj-lt"/>
              </a:defRPr>
            </a:lvl5pPr>
          </a:lstStyle>
          <a:p>
            <a:pPr lvl="0"/>
            <a:r>
              <a:rPr lang="pt-BR" dirty="0"/>
              <a:t>Título do slide</a:t>
            </a:r>
          </a:p>
        </p:txBody>
      </p:sp>
      <p:pic>
        <p:nvPicPr>
          <p:cNvPr id="8" name="Google Shape;51;p7">
            <a:extLst>
              <a:ext uri="{FF2B5EF4-FFF2-40B4-BE49-F238E27FC236}">
                <a16:creationId xmlns:a16="http://schemas.microsoft.com/office/drawing/2014/main" id="{EA8E06CE-1D7C-167A-FF3D-A1F9358BA0A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12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2391684C-C8B2-B1E9-B655-2D005A7C8E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046258" cy="113093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4" name="Google Shape;156;p16">
            <a:extLst>
              <a:ext uri="{FF2B5EF4-FFF2-40B4-BE49-F238E27FC236}">
                <a16:creationId xmlns:a16="http://schemas.microsoft.com/office/drawing/2014/main" id="{308184C0-154A-FE67-38C0-4380A0D30D9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280915" y="3433938"/>
            <a:ext cx="7763308" cy="436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7;p16">
            <a:extLst>
              <a:ext uri="{FF2B5EF4-FFF2-40B4-BE49-F238E27FC236}">
                <a16:creationId xmlns:a16="http://schemas.microsoft.com/office/drawing/2014/main" id="{86D879D0-C4A4-BBCA-833D-BBE291D4E29C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0000"/>
          </a:blip>
          <a:srcRect/>
          <a:stretch/>
        </p:blipFill>
        <p:spPr>
          <a:xfrm rot="5400000">
            <a:off x="6722768" y="3452083"/>
            <a:ext cx="7835319" cy="44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3">
            <a:extLst>
              <a:ext uri="{FF2B5EF4-FFF2-40B4-BE49-F238E27FC236}">
                <a16:creationId xmlns:a16="http://schemas.microsoft.com/office/drawing/2014/main" id="{2D2EAF45-F253-F3E7-B279-3AA6B6C8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9805" y="844526"/>
            <a:ext cx="7365331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0" name="Espaço Reservado para Texto 18">
            <a:extLst>
              <a:ext uri="{FF2B5EF4-FFF2-40B4-BE49-F238E27FC236}">
                <a16:creationId xmlns:a16="http://schemas.microsoft.com/office/drawing/2014/main" id="{17DC1404-D2F5-CCA7-3F08-748B300B4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19805" y="2767013"/>
            <a:ext cx="7365331" cy="6256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32. Se precisar, pode ajustar essa caixa de texto conforme a necessidade. Para alterar a imagem, basta clicar no ícone ao centro da caixa ao lado e selecionar a imagem em seu dispositivo.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4058413C-12FA-79A0-D64E-7A844444B5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oogle Shape;651;p144">
            <a:extLst>
              <a:ext uri="{FF2B5EF4-FFF2-40B4-BE49-F238E27FC236}">
                <a16:creationId xmlns:a16="http://schemas.microsoft.com/office/drawing/2014/main" id="{EFD9D0E8-2FB5-4165-630C-695C69BE0CF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829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imagem em destaque no fund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4058413C-12FA-79A0-D64E-7A844444B5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oogle Shape;171;p17">
            <a:extLst>
              <a:ext uri="{FF2B5EF4-FFF2-40B4-BE49-F238E27FC236}">
                <a16:creationId xmlns:a16="http://schemas.microsoft.com/office/drawing/2014/main" id="{57CEADCF-65FF-5E1D-64B9-86B193E30BC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15060294" y="-187078"/>
            <a:ext cx="6745360" cy="379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2;p17">
            <a:extLst>
              <a:ext uri="{FF2B5EF4-FFF2-40B4-BE49-F238E27FC236}">
                <a16:creationId xmlns:a16="http://schemas.microsoft.com/office/drawing/2014/main" id="{D6C7815B-4F45-05D5-64AA-FC26AB57DB5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700000">
            <a:off x="15214736" y="1494812"/>
            <a:ext cx="4196053" cy="23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1;p7">
            <a:extLst>
              <a:ext uri="{FF2B5EF4-FFF2-40B4-BE49-F238E27FC236}">
                <a16:creationId xmlns:a16="http://schemas.microsoft.com/office/drawing/2014/main" id="{C853FCF4-6301-94E3-3F72-30A94D70D60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0;p17">
            <a:extLst>
              <a:ext uri="{FF2B5EF4-FFF2-40B4-BE49-F238E27FC236}">
                <a16:creationId xmlns:a16="http://schemas.microsoft.com/office/drawing/2014/main" id="{6A68A1C8-869E-08B0-E996-DD3C8955110C}"/>
              </a:ext>
            </a:extLst>
          </p:cNvPr>
          <p:cNvSpPr/>
          <p:nvPr userDrawn="1"/>
        </p:nvSpPr>
        <p:spPr>
          <a:xfrm>
            <a:off x="1155940" y="2819886"/>
            <a:ext cx="6927600" cy="6927600"/>
          </a:xfrm>
          <a:prstGeom prst="roundRect">
            <a:avLst>
              <a:gd name="adj" fmla="val 11966"/>
            </a:avLst>
          </a:prstGeom>
          <a:solidFill>
            <a:srgbClr val="00E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Espaço Reservado para Texto 18">
            <a:extLst>
              <a:ext uri="{FF2B5EF4-FFF2-40B4-BE49-F238E27FC236}">
                <a16:creationId xmlns:a16="http://schemas.microsoft.com/office/drawing/2014/main" id="{17DC1404-D2F5-CCA7-3F08-748B300B4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5321" y="3299857"/>
            <a:ext cx="5686056" cy="625633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3050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destaque. Para alterar a imagem, clique com o botão direito no centro do slide&gt; Formatar plano de fundo. Selecione Preenchimento com imagem ou textura &gt; Inserir&gt; De um arquivo. Selecione a imagem e clique em aplicar.</a:t>
            </a:r>
          </a:p>
        </p:txBody>
      </p:sp>
      <p:sp>
        <p:nvSpPr>
          <p:cNvPr id="4" name="Espaço Reservado para Imagem 16">
            <a:extLst>
              <a:ext uri="{FF2B5EF4-FFF2-40B4-BE49-F238E27FC236}">
                <a16:creationId xmlns:a16="http://schemas.microsoft.com/office/drawing/2014/main" id="{4B25C115-392D-20CF-96F9-833B9EE204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1902" y="2819886"/>
            <a:ext cx="8520159" cy="6927600"/>
          </a:xfrm>
          <a:prstGeom prst="roundRect">
            <a:avLst>
              <a:gd name="adj" fmla="val 8669"/>
            </a:avLst>
          </a:prstGeom>
        </p:spPr>
        <p:txBody>
          <a:bodyPr/>
          <a:lstStyle/>
          <a:p>
            <a:endParaRPr lang="pt-BR"/>
          </a:p>
        </p:txBody>
      </p:sp>
      <p:pic>
        <p:nvPicPr>
          <p:cNvPr id="5" name="Google Shape;651;p144">
            <a:extLst>
              <a:ext uri="{FF2B5EF4-FFF2-40B4-BE49-F238E27FC236}">
                <a16:creationId xmlns:a16="http://schemas.microsoft.com/office/drawing/2014/main" id="{9941D5A6-AEA8-A42A-93A9-F0DE6B1126B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623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m e texto em doi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6">
            <a:extLst>
              <a:ext uri="{FF2B5EF4-FFF2-40B4-BE49-F238E27FC236}">
                <a16:creationId xmlns:a16="http://schemas.microsoft.com/office/drawing/2014/main" id="{52262F39-7243-171F-FA5D-84175B880E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989" y="1113139"/>
            <a:ext cx="8805000" cy="8814025"/>
          </a:xfrm>
          <a:prstGeom prst="roundRect">
            <a:avLst>
              <a:gd name="adj" fmla="val 8669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Google Shape;181;p18">
            <a:extLst>
              <a:ext uri="{FF2B5EF4-FFF2-40B4-BE49-F238E27FC236}">
                <a16:creationId xmlns:a16="http://schemas.microsoft.com/office/drawing/2014/main" id="{48445020-2DF4-2D56-FC35-5DD703E80EFF}"/>
              </a:ext>
            </a:extLst>
          </p:cNvPr>
          <p:cNvSpPr/>
          <p:nvPr userDrawn="1"/>
        </p:nvSpPr>
        <p:spPr>
          <a:xfrm>
            <a:off x="10384700" y="1113140"/>
            <a:ext cx="8805000" cy="8814025"/>
          </a:xfrm>
          <a:prstGeom prst="roundRect">
            <a:avLst>
              <a:gd name="adj" fmla="val 8494"/>
            </a:avLst>
          </a:prstGeom>
          <a:solidFill>
            <a:srgbClr val="00E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id="{84240034-7C6B-9BD5-206D-F39A0722C1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7244CB05-05F4-F1C8-A453-9B386452A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4368" y="2490857"/>
            <a:ext cx="6645415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15" name="Espaço Reservado para Texto 18">
            <a:extLst>
              <a:ext uri="{FF2B5EF4-FFF2-40B4-BE49-F238E27FC236}">
                <a16:creationId xmlns:a16="http://schemas.microsoft.com/office/drawing/2014/main" id="{EDAA68E5-0DA5-C57C-7055-B2536AFE8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4452" y="3978231"/>
            <a:ext cx="7365331" cy="44615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050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/>
              <a:t>Utilize esse espaço aqui para inserir o seu texto na tipografia Segoe UI em tamanho 32. Se precisar, pode ajustar essa caixa de texto conforme a necessidade. Para alterar a imagem, basta clicar no ícone ao centro da caixa ao lado e selecionar a imagem em seu dispositivo.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54DB3D3-1AB3-B52C-B6C3-CE6C48025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535" y="1113139"/>
            <a:ext cx="2543739" cy="2530956"/>
          </a:xfrm>
          <a:prstGeom prst="rect">
            <a:avLst/>
          </a:prstGeom>
        </p:spPr>
      </p:pic>
      <p:pic>
        <p:nvPicPr>
          <p:cNvPr id="2" name="Google Shape;651;p144">
            <a:extLst>
              <a:ext uri="{FF2B5EF4-FFF2-40B4-BE49-F238E27FC236}">
                <a16:creationId xmlns:a16="http://schemas.microsoft.com/office/drawing/2014/main" id="{7D17F692-2E84-5611-6AC2-F9764BB39AF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8469783" y="10259115"/>
            <a:ext cx="753304" cy="75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264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bg>
      <p:bgPr>
        <a:solidFill>
          <a:srgbClr val="00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64;p200">
            <a:extLst>
              <a:ext uri="{FF2B5EF4-FFF2-40B4-BE49-F238E27FC236}">
                <a16:creationId xmlns:a16="http://schemas.microsoft.com/office/drawing/2014/main" id="{149A7D41-3741-BC1E-3E42-9923DE3663C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768000" y="2707920"/>
            <a:ext cx="5819400" cy="5788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82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 di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1DEA0E-E599-A2A1-9E1B-1DCDF272C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55850"/>
            <a:ext cx="20105688" cy="1353600"/>
          </a:xfrm>
          <a:prstGeom prst="rect">
            <a:avLst/>
          </a:prstGeom>
        </p:spPr>
      </p:pic>
      <p:pic>
        <p:nvPicPr>
          <p:cNvPr id="5" name="Google Shape;51;p7">
            <a:extLst>
              <a:ext uri="{FF2B5EF4-FFF2-40B4-BE49-F238E27FC236}">
                <a16:creationId xmlns:a16="http://schemas.microsoft.com/office/drawing/2014/main" id="{04EAA67E-63B5-CA9C-20B5-0D8AA7368F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0CDD4594-CC86-BBC1-D040-4A1EF553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968" y="844526"/>
            <a:ext cx="14597598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8" y="2350154"/>
            <a:ext cx="17806737" cy="62563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UI. Se precisar, pode ajustar essa caixa de texto conforme a necessidade.</a:t>
            </a:r>
          </a:p>
        </p:txBody>
      </p:sp>
    </p:spTree>
    <p:extLst>
      <p:ext uri="{BB962C8B-B14F-4D97-AF65-F5344CB8AC3E}">
        <p14:creationId xmlns:p14="http://schemas.microsoft.com/office/powerpoint/2010/main" val="15775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o Corr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1DEA0E-E599-A2A1-9E1B-1DCDF272C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55850"/>
            <a:ext cx="20105688" cy="1353600"/>
          </a:xfrm>
          <a:prstGeom prst="rect">
            <a:avLst/>
          </a:prstGeom>
        </p:spPr>
      </p:pic>
      <p:pic>
        <p:nvPicPr>
          <p:cNvPr id="5" name="Google Shape;51;p7">
            <a:extLst>
              <a:ext uri="{FF2B5EF4-FFF2-40B4-BE49-F238E27FC236}">
                <a16:creationId xmlns:a16="http://schemas.microsoft.com/office/drawing/2014/main" id="{04EAA67E-63B5-CA9C-20B5-0D8AA7368F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18673" y="10184275"/>
            <a:ext cx="850093" cy="89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6;p16">
            <a:extLst>
              <a:ext uri="{FF2B5EF4-FFF2-40B4-BE49-F238E27FC236}">
                <a16:creationId xmlns:a16="http://schemas.microsoft.com/office/drawing/2014/main" id="{67983362-70F2-C1CD-6482-A0A10092E6E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33784" y="810807"/>
            <a:ext cx="1990688" cy="11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7;p16">
            <a:extLst>
              <a:ext uri="{FF2B5EF4-FFF2-40B4-BE49-F238E27FC236}">
                <a16:creationId xmlns:a16="http://schemas.microsoft.com/office/drawing/2014/main" id="{D77F1B62-0B53-6FC2-A08D-FBFC04C63540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>
            <a:alphaModFix amt="30000"/>
          </a:blip>
          <a:srcRect/>
          <a:stretch/>
        </p:blipFill>
        <p:spPr>
          <a:xfrm rot="5400000">
            <a:off x="456919" y="810848"/>
            <a:ext cx="1992863" cy="112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0CDD4594-CC86-BBC1-D040-4A1EF553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507" y="844526"/>
            <a:ext cx="14597598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8" y="2767013"/>
            <a:ext cx="17806737" cy="62563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36. Se precisar, pode ajustar essa caixa de texto conforme a necessidade.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662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Destaque para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9">
            <a:extLst>
              <a:ext uri="{FF2B5EF4-FFF2-40B4-BE49-F238E27FC236}">
                <a16:creationId xmlns:a16="http://schemas.microsoft.com/office/drawing/2014/main" id="{401ED8C4-0650-9000-48B0-DE49BA947364}"/>
              </a:ext>
            </a:extLst>
          </p:cNvPr>
          <p:cNvSpPr/>
          <p:nvPr userDrawn="1"/>
        </p:nvSpPr>
        <p:spPr>
          <a:xfrm>
            <a:off x="0" y="150"/>
            <a:ext cx="8583000" cy="11309400"/>
          </a:xfrm>
          <a:prstGeom prst="rect">
            <a:avLst/>
          </a:prstGeom>
          <a:solidFill>
            <a:srgbClr val="00E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2302DC5F-D7FA-457F-AD40-7C4D012DD91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0CDD4594-CC86-BBC1-D040-4A1EF553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00" y="3111476"/>
            <a:ext cx="5726199" cy="4756174"/>
          </a:xfrm>
          <a:prstGeom prst="rect">
            <a:avLst/>
          </a:prstGeom>
        </p:spPr>
        <p:txBody>
          <a:bodyPr/>
          <a:lstStyle>
            <a:lvl1pPr>
              <a:defRPr sz="8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8" name="Google Shape;156;p16">
            <a:extLst>
              <a:ext uri="{FF2B5EF4-FFF2-40B4-BE49-F238E27FC236}">
                <a16:creationId xmlns:a16="http://schemas.microsoft.com/office/drawing/2014/main" id="{7C141B9C-F7AE-8E5F-80FE-62E78DC747E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071879" y="728090"/>
            <a:ext cx="1990688" cy="11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7;p16">
            <a:extLst>
              <a:ext uri="{FF2B5EF4-FFF2-40B4-BE49-F238E27FC236}">
                <a16:creationId xmlns:a16="http://schemas.microsoft.com/office/drawing/2014/main" id="{A6DC435D-9810-FBCB-810A-A5FAD19583C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 amt="30000"/>
          </a:blip>
          <a:srcRect/>
          <a:stretch/>
        </p:blipFill>
        <p:spPr>
          <a:xfrm rot="5400000">
            <a:off x="9762582" y="728131"/>
            <a:ext cx="1992863" cy="11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9;p9">
            <a:extLst>
              <a:ext uri="{FF2B5EF4-FFF2-40B4-BE49-F238E27FC236}">
                <a16:creationId xmlns:a16="http://schemas.microsoft.com/office/drawing/2014/main" id="{98684257-6098-6F2D-0924-A1B83506D69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8075" y="2526506"/>
            <a:ext cx="9592800" cy="62563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36. Se precisar, pode ajustar essa caixa de texto conforme a necessidade. Nesse slide, o texto deve ser mais curto e o impacto principal vai para o título na caixa a esquerda.</a:t>
            </a:r>
          </a:p>
        </p:txBody>
      </p:sp>
      <p:pic>
        <p:nvPicPr>
          <p:cNvPr id="15" name="Google Shape;158;p16">
            <a:extLst>
              <a:ext uri="{FF2B5EF4-FFF2-40B4-BE49-F238E27FC236}">
                <a16:creationId xmlns:a16="http://schemas.microsoft.com/office/drawing/2014/main" id="{50CCC4C3-C489-9774-0F9E-DD4963EA39D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>
            <a:alphaModFix amt="10000"/>
          </a:blip>
          <a:srcRect/>
          <a:stretch/>
        </p:blipFill>
        <p:spPr>
          <a:xfrm rot="5400000">
            <a:off x="10454375" y="728130"/>
            <a:ext cx="1992862" cy="112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2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o em doi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9" y="3459776"/>
            <a:ext cx="8374981" cy="562848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32. Se precisar, pode ajustar essa caixa de texto conforme a necessidade.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. </a:t>
            </a:r>
          </a:p>
        </p:txBody>
      </p:sp>
      <p:sp>
        <p:nvSpPr>
          <p:cNvPr id="2" name="Google Shape;74;p10">
            <a:extLst>
              <a:ext uri="{FF2B5EF4-FFF2-40B4-BE49-F238E27FC236}">
                <a16:creationId xmlns:a16="http://schemas.microsoft.com/office/drawing/2014/main" id="{1DA1B248-EF0D-2CF3-0324-C368235C49A2}"/>
              </a:ext>
            </a:extLst>
          </p:cNvPr>
          <p:cNvSpPr/>
          <p:nvPr userDrawn="1"/>
        </p:nvSpPr>
        <p:spPr>
          <a:xfrm>
            <a:off x="914400" y="905025"/>
            <a:ext cx="18275400" cy="1664400"/>
          </a:xfrm>
          <a:prstGeom prst="roundRect">
            <a:avLst>
              <a:gd name="adj" fmla="val 30530"/>
            </a:avLst>
          </a:prstGeom>
          <a:noFill/>
          <a:ln w="38100" cap="flat" cmpd="sng">
            <a:solidFill>
              <a:srgbClr val="003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79;p10">
            <a:extLst>
              <a:ext uri="{FF2B5EF4-FFF2-40B4-BE49-F238E27FC236}">
                <a16:creationId xmlns:a16="http://schemas.microsoft.com/office/drawing/2014/main" id="{4B7DD187-AD2A-36AD-8013-5D85A9722F4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2700021">
            <a:off x="17703423" y="853862"/>
            <a:ext cx="1966972" cy="110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0;p10">
            <a:extLst>
              <a:ext uri="{FF2B5EF4-FFF2-40B4-BE49-F238E27FC236}">
                <a16:creationId xmlns:a16="http://schemas.microsoft.com/office/drawing/2014/main" id="{58EC8539-171F-99C2-387E-B7D12B0695E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8099958">
            <a:off x="424397" y="1514711"/>
            <a:ext cx="1966975" cy="11058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3">
            <a:extLst>
              <a:ext uri="{FF2B5EF4-FFF2-40B4-BE49-F238E27FC236}">
                <a16:creationId xmlns:a16="http://schemas.microsoft.com/office/drawing/2014/main" id="{60DF8096-4705-3E7F-A2DD-CBAE9A08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537" y="1210725"/>
            <a:ext cx="14597598" cy="1053000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Google Shape;69;p9">
            <a:extLst>
              <a:ext uri="{FF2B5EF4-FFF2-40B4-BE49-F238E27FC236}">
                <a16:creationId xmlns:a16="http://schemas.microsoft.com/office/drawing/2014/main" id="{2894DF9B-40C2-F4A9-CD8F-3DBF60EDD12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ço Reservado para Texto 18">
            <a:extLst>
              <a:ext uri="{FF2B5EF4-FFF2-40B4-BE49-F238E27FC236}">
                <a16:creationId xmlns:a16="http://schemas.microsoft.com/office/drawing/2014/main" id="{874BD124-FB25-B1B5-C6ED-B091C0EC1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40384" y="3459776"/>
            <a:ext cx="8234336" cy="562848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32. Se precisar, pode ajustar essa caixa de texto conforme a necessidade.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445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a destaques e texto cur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0CDD4594-CC86-BBC1-D040-4A1EF5532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969" y="844526"/>
            <a:ext cx="7365331" cy="105300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220E113-2640-C16E-F17B-D642B80DE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69" y="2767013"/>
            <a:ext cx="7365331" cy="6256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Utilize esse espaço aqui para inserir o seu texto na tipografia Segoe UI em tamanho 32. Se precisar, pode ajustar essa caixa de texto conforme a necessidade. Para remover alguma das caixas ao lado, vá em Exibir&gt;Slide Mestre&gt;Clique nesse slide e faça os ajustes necessários. As formas ao lado podem ser usadas para destacar elementos gráficos, como ícones ou criar frases de destaque.</a:t>
            </a:r>
          </a:p>
        </p:txBody>
      </p:sp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B13BF35F-8E02-46DA-BAC6-20926398B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4" name="Google Shape;69;p9">
            <a:extLst>
              <a:ext uri="{FF2B5EF4-FFF2-40B4-BE49-F238E27FC236}">
                <a16:creationId xmlns:a16="http://schemas.microsoft.com/office/drawing/2014/main" id="{A2B676B0-6960-CFEA-39B8-A054EFDB717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9;p11">
            <a:extLst>
              <a:ext uri="{FF2B5EF4-FFF2-40B4-BE49-F238E27FC236}">
                <a16:creationId xmlns:a16="http://schemas.microsoft.com/office/drawing/2014/main" id="{C50BD4E2-0B05-6569-91D7-E0AF507DF610}"/>
              </a:ext>
            </a:extLst>
          </p:cNvPr>
          <p:cNvSpPr/>
          <p:nvPr userDrawn="1"/>
        </p:nvSpPr>
        <p:spPr>
          <a:xfrm>
            <a:off x="10141675" y="600225"/>
            <a:ext cx="9048000" cy="2877600"/>
          </a:xfrm>
          <a:prstGeom prst="roundRect">
            <a:avLst>
              <a:gd name="adj" fmla="val 16667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90;p11">
            <a:extLst>
              <a:ext uri="{FF2B5EF4-FFF2-40B4-BE49-F238E27FC236}">
                <a16:creationId xmlns:a16="http://schemas.microsoft.com/office/drawing/2014/main" id="{094E56D9-AC60-6553-D01D-C938409BB6E0}"/>
              </a:ext>
            </a:extLst>
          </p:cNvPr>
          <p:cNvSpPr/>
          <p:nvPr userDrawn="1"/>
        </p:nvSpPr>
        <p:spPr>
          <a:xfrm>
            <a:off x="10141675" y="3657075"/>
            <a:ext cx="9048000" cy="2877600"/>
          </a:xfrm>
          <a:prstGeom prst="roundRect">
            <a:avLst>
              <a:gd name="adj" fmla="val 16667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91;p11">
            <a:extLst>
              <a:ext uri="{FF2B5EF4-FFF2-40B4-BE49-F238E27FC236}">
                <a16:creationId xmlns:a16="http://schemas.microsoft.com/office/drawing/2014/main" id="{28968E9E-94E8-9902-58C7-FC8BE6C15A38}"/>
              </a:ext>
            </a:extLst>
          </p:cNvPr>
          <p:cNvSpPr/>
          <p:nvPr userDrawn="1"/>
        </p:nvSpPr>
        <p:spPr>
          <a:xfrm>
            <a:off x="10141676" y="6713926"/>
            <a:ext cx="9048000" cy="2877600"/>
          </a:xfrm>
          <a:prstGeom prst="roundRect">
            <a:avLst>
              <a:gd name="adj" fmla="val 16667"/>
            </a:avLst>
          </a:prstGeom>
          <a:solidFill>
            <a:srgbClr val="0060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92;p11">
            <a:extLst>
              <a:ext uri="{FF2B5EF4-FFF2-40B4-BE49-F238E27FC236}">
                <a16:creationId xmlns:a16="http://schemas.microsoft.com/office/drawing/2014/main" id="{281D6F0D-025D-7B57-D14C-D7914186C89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399993">
            <a:off x="17728389" y="1041816"/>
            <a:ext cx="3547348" cy="199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11">
            <a:extLst>
              <a:ext uri="{FF2B5EF4-FFF2-40B4-BE49-F238E27FC236}">
                <a16:creationId xmlns:a16="http://schemas.microsoft.com/office/drawing/2014/main" id="{A4DC7AAB-907E-4CB8-8E9E-D88F51868F2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399993">
            <a:off x="17728389" y="4098666"/>
            <a:ext cx="3547348" cy="199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4;p11">
            <a:extLst>
              <a:ext uri="{FF2B5EF4-FFF2-40B4-BE49-F238E27FC236}">
                <a16:creationId xmlns:a16="http://schemas.microsoft.com/office/drawing/2014/main" id="{DE516672-B752-7343-4514-9DEE14DAB34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399993">
            <a:off x="17728390" y="7155517"/>
            <a:ext cx="3547348" cy="1994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15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F71B01B-0640-AB92-67E6-BF9954998A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561" y="10271682"/>
            <a:ext cx="1524440" cy="6619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66666"/>
                </a:solidFill>
                <a:latin typeface="+mj-lt"/>
              </a:defRPr>
            </a:lvl1pPr>
            <a:lvl2pPr>
              <a:defRPr sz="2000" b="1">
                <a:solidFill>
                  <a:srgbClr val="E6E6E6"/>
                </a:solidFill>
                <a:latin typeface="+mj-lt"/>
              </a:defRPr>
            </a:lvl2pPr>
            <a:lvl3pPr>
              <a:defRPr sz="2000" b="1">
                <a:solidFill>
                  <a:srgbClr val="E6E6E6"/>
                </a:solidFill>
                <a:latin typeface="+mj-lt"/>
              </a:defRPr>
            </a:lvl3pPr>
            <a:lvl4pPr>
              <a:defRPr sz="2000" b="1">
                <a:solidFill>
                  <a:srgbClr val="E6E6E6"/>
                </a:solidFill>
                <a:latin typeface="+mj-lt"/>
              </a:defRPr>
            </a:lvl4pPr>
            <a:lvl5pPr>
              <a:defRPr sz="2000" b="1">
                <a:solidFill>
                  <a:srgbClr val="E6E6E6"/>
                </a:solidFill>
                <a:latin typeface="+mj-lt"/>
              </a:defRPr>
            </a:lvl5pPr>
          </a:lstStyle>
          <a:p>
            <a:pPr lvl="0"/>
            <a:fld id="{B6FA0A62-D31E-4025-8BAB-C2FFF1A423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60DF8096-4705-3E7F-A2DD-CBAE9A08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537" y="1210725"/>
            <a:ext cx="14597598" cy="1053000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050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Google Shape;69;p9">
            <a:extLst>
              <a:ext uri="{FF2B5EF4-FFF2-40B4-BE49-F238E27FC236}">
                <a16:creationId xmlns:a16="http://schemas.microsoft.com/office/drawing/2014/main" id="{2894DF9B-40C2-F4A9-CD8F-3DBF60EDD1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469783" y="10259115"/>
            <a:ext cx="743838" cy="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0;p12">
            <a:extLst>
              <a:ext uri="{FF2B5EF4-FFF2-40B4-BE49-F238E27FC236}">
                <a16:creationId xmlns:a16="http://schemas.microsoft.com/office/drawing/2014/main" id="{C479EBFA-1F6D-88AD-5CD9-D626CA973E7F}"/>
              </a:ext>
            </a:extLst>
          </p:cNvPr>
          <p:cNvSpPr/>
          <p:nvPr userDrawn="1"/>
        </p:nvSpPr>
        <p:spPr>
          <a:xfrm>
            <a:off x="10504650" y="2901950"/>
            <a:ext cx="8685000" cy="6790268"/>
          </a:xfrm>
          <a:prstGeom prst="roundRect">
            <a:avLst>
              <a:gd name="adj" fmla="val 8930"/>
            </a:avLst>
          </a:prstGeom>
          <a:noFill/>
          <a:ln w="76200" cap="flat" cmpd="sng">
            <a:solidFill>
              <a:srgbClr val="003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03;p12">
            <a:extLst>
              <a:ext uri="{FF2B5EF4-FFF2-40B4-BE49-F238E27FC236}">
                <a16:creationId xmlns:a16="http://schemas.microsoft.com/office/drawing/2014/main" id="{96F2E160-11B2-3135-0A77-4A4F8FA0981E}"/>
              </a:ext>
            </a:extLst>
          </p:cNvPr>
          <p:cNvSpPr/>
          <p:nvPr userDrawn="1"/>
        </p:nvSpPr>
        <p:spPr>
          <a:xfrm>
            <a:off x="914400" y="2901950"/>
            <a:ext cx="8685000" cy="6790268"/>
          </a:xfrm>
          <a:prstGeom prst="roundRect">
            <a:avLst>
              <a:gd name="adj" fmla="val 8930"/>
            </a:avLst>
          </a:prstGeom>
          <a:solidFill>
            <a:srgbClr val="003050"/>
          </a:solidFill>
          <a:ln w="76200" cap="flat" cmpd="sng">
            <a:solidFill>
              <a:srgbClr val="003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Google Shape;104;p12">
            <a:extLst>
              <a:ext uri="{FF2B5EF4-FFF2-40B4-BE49-F238E27FC236}">
                <a16:creationId xmlns:a16="http://schemas.microsoft.com/office/drawing/2014/main" id="{625CB5DC-8F62-17EF-E8DE-2F4624D2119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400005">
            <a:off x="8270724" y="5149878"/>
            <a:ext cx="4327601" cy="24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Texto 18">
            <a:extLst>
              <a:ext uri="{FF2B5EF4-FFF2-40B4-BE49-F238E27FC236}">
                <a16:creationId xmlns:a16="http://schemas.microsoft.com/office/drawing/2014/main" id="{B6421A9C-0877-DFEF-8AFB-21D6288D9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9477" y="4041309"/>
            <a:ext cx="6553419" cy="4488919"/>
          </a:xfrm>
          <a:prstGeom prst="rect">
            <a:avLst/>
          </a:prstGeom>
        </p:spPr>
        <p:txBody>
          <a:bodyPr/>
          <a:lstStyle>
            <a:lvl1pPr algn="ctr">
              <a:defRPr sz="4800" b="0">
                <a:solidFill>
                  <a:srgbClr val="E6E6E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Insira um texto curto para destacar uma informação que pode ser um comparativo com o box ao lado.</a:t>
            </a:r>
          </a:p>
        </p:txBody>
      </p:sp>
      <p:sp>
        <p:nvSpPr>
          <p:cNvPr id="12" name="Espaço Reservado para Texto 18">
            <a:extLst>
              <a:ext uri="{FF2B5EF4-FFF2-40B4-BE49-F238E27FC236}">
                <a16:creationId xmlns:a16="http://schemas.microsoft.com/office/drawing/2014/main" id="{F40612DE-E896-9794-04C0-6EAAE8CDF4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031" y="4033882"/>
            <a:ext cx="6930831" cy="4488919"/>
          </a:xfrm>
          <a:prstGeom prst="rect">
            <a:avLst/>
          </a:prstGeom>
        </p:spPr>
        <p:txBody>
          <a:bodyPr/>
          <a:lstStyle>
            <a:lvl1pPr algn="ctr">
              <a:defRPr sz="4800" b="0">
                <a:solidFill>
                  <a:srgbClr val="666666"/>
                </a:solidFill>
                <a:latin typeface="+mj-lt"/>
              </a:defRPr>
            </a:lvl1pPr>
            <a:lvl2pPr>
              <a:defRPr sz="2800">
                <a:solidFill>
                  <a:srgbClr val="666666"/>
                </a:solidFill>
                <a:latin typeface="+mj-lt"/>
              </a:defRPr>
            </a:lvl2pPr>
            <a:lvl3pPr>
              <a:defRPr sz="2800">
                <a:solidFill>
                  <a:srgbClr val="666666"/>
                </a:solidFill>
                <a:latin typeface="+mj-lt"/>
              </a:defRPr>
            </a:lvl3pPr>
            <a:lvl4pPr>
              <a:defRPr sz="2800">
                <a:solidFill>
                  <a:srgbClr val="666666"/>
                </a:solidFill>
                <a:latin typeface="+mj-lt"/>
              </a:defRPr>
            </a:lvl4pPr>
            <a:lvl5pPr>
              <a:defRPr sz="28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Aqui pode ser inserido um resultado referente a caixa ao lado.</a:t>
            </a:r>
          </a:p>
        </p:txBody>
      </p:sp>
    </p:spTree>
    <p:extLst>
      <p:ext uri="{BB962C8B-B14F-4D97-AF65-F5344CB8AC3E}">
        <p14:creationId xmlns:p14="http://schemas.microsoft.com/office/powerpoint/2010/main" val="292846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48" r:id="rId2"/>
    <p:sldLayoutId id="2147483651" r:id="rId3"/>
    <p:sldLayoutId id="2147483668" r:id="rId4"/>
    <p:sldLayoutId id="2147483652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0" r:id="rId17"/>
    <p:sldLayoutId id="214748366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7941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1A11D3-638E-787F-8646-D6A595753D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8169" y="2840434"/>
            <a:ext cx="17629349" cy="5628481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Capa: Título, Equipe, Local de desenvolvimento projeto, nível (se mestrado ou doutorado)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Resumo e palavras-chave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Introdução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Justificativa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Hipótese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Objetivos (geral e específico)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Métodos </a:t>
            </a:r>
            <a:r>
              <a:rPr lang="pt-BR" sz="2800" dirty="0">
                <a:solidFill>
                  <a:schemeClr val="accent5">
                    <a:lumMod val="10000"/>
                  </a:schemeClr>
                </a:solidFill>
              </a:rPr>
              <a:t>(1.Desenho do estudo; 2. Local; 3. Pacientes; 4. Procedimentos; 4.1 Randomização (se houver); 4.2 Coleta de dados; 4.3 Procedimentos (fluxo); 4.4 Intervenção; 4.5 Interpretação; 5. Cálculo amostral; 6. Análise estatística)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Desfechos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Cronograma de atividades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 Orçamento e Patrocínio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10000"/>
                  </a:schemeClr>
                </a:solidFill>
              </a:rPr>
              <a:t> Referências</a:t>
            </a:r>
            <a:endParaRPr lang="pt-BR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4304B94-696E-9824-C4A5-07BB12F8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749489"/>
            <a:ext cx="14597598" cy="1759140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Roteiro para formatação do projeto 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(que será enviado para avaliação da banca)</a:t>
            </a:r>
          </a:p>
        </p:txBody>
      </p:sp>
    </p:spTree>
    <p:extLst>
      <p:ext uri="{BB962C8B-B14F-4D97-AF65-F5344CB8AC3E}">
        <p14:creationId xmlns:p14="http://schemas.microsoft.com/office/powerpoint/2010/main" val="124060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588E4C8-A2E5-4C57-FC01-AB0A67F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455D484-1DFA-2952-35A6-C6A28E9AD4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EF0BA2F-FB28-3CBB-C75A-101099DF9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265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54B4529-9060-DF59-5973-3C6B580F4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6327A99-1D22-7150-8E2E-6402C6F7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FDE4589-3004-58AE-132C-6226A3BC5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858BC66-A55C-7EFA-014E-1ED4B2E802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0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2B9E042-F089-2832-8AF0-4D0E4F23A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5D03F39-B801-8E93-5BB7-DB552C5F2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541EC96-AA6E-9BC7-9E1D-03C51B7D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Gráfico 8">
            <a:extLst>
              <a:ext uri="{FF2B5EF4-FFF2-40B4-BE49-F238E27FC236}">
                <a16:creationId xmlns:a16="http://schemas.microsoft.com/office/drawing/2014/main" id="{0EDC67FD-C099-F63E-80E3-5F6ECFDF6B6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Gráfico 9">
            <a:extLst>
              <a:ext uri="{FF2B5EF4-FFF2-40B4-BE49-F238E27FC236}">
                <a16:creationId xmlns:a16="http://schemas.microsoft.com/office/drawing/2014/main" id="{7DBECE6D-22E4-5220-9EB9-EE063810FC8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69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976F0B1-296B-41CC-9AAD-EEFE396E0B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E8D776F-611C-4AEB-DB0C-5C057A0A6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CC2060C-973F-613A-F068-615199B1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abela 9">
            <a:extLst>
              <a:ext uri="{FF2B5EF4-FFF2-40B4-BE49-F238E27FC236}">
                <a16:creationId xmlns:a16="http://schemas.microsoft.com/office/drawing/2014/main" id="{FF3C1570-350D-8336-A2B7-8C6342FE2CD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98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4EA3365-8654-A814-A47C-66DFBC882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EAF96A9-1B92-5B52-BC54-DBCED9FB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31A2E81-CB2E-9716-9D69-98E31BEEF1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B2FC3F61-6335-1F6E-2267-197450A258C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4992240" y="1616698"/>
            <a:ext cx="3477543" cy="3581400"/>
          </a:xfrm>
          <a:prstGeom prst="roundRect">
            <a:avLst>
              <a:gd name="adj" fmla="val 6505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26B637A3-ED17-828A-915F-101DF2D29D4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0746112" y="6068389"/>
            <a:ext cx="3298699" cy="3104186"/>
          </a:xfrm>
          <a:prstGeom prst="roundRect">
            <a:avLst>
              <a:gd name="adj" fmla="val 14290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575F7613-E2BA-6266-856A-A72C7EEA47F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5006140" y="5845247"/>
            <a:ext cx="3477543" cy="3581400"/>
          </a:xfrm>
          <a:prstGeom prst="roundRect">
            <a:avLst>
              <a:gd name="adj" fmla="val 6505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62D2E059-D574-98B8-FEEF-BE1D6FBD569F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0552980" y="1616698"/>
            <a:ext cx="3477543" cy="3581400"/>
          </a:xfrm>
          <a:prstGeom prst="roundRect">
            <a:avLst>
              <a:gd name="adj" fmla="val 6505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0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674FD5-A6E0-13DD-89EC-376CDCA222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E449E-0F2A-ED3E-EA67-CFB547DA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8ACC5F-3B3C-AD7D-4E9C-5689363CB7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F1086A-FD26-4055-9709-B6813D74F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97449049-70DD-48E1-776E-DAE4F2FD6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836D2EA5-62FD-9CB1-7835-8F7782EB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E416F3C4-01FA-7115-68FA-9E0F34F427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0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487ECA-1A82-FCBF-F407-AF4F75D5F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85E15F-2DE2-543C-32BE-1A62214F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D4BA91-AF64-50D5-ADFD-72FB9E71B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BFB57E-C673-B84C-4BED-5852831A17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71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EF6E37A-3543-85C3-AF2E-750FD30B88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C4A4B50-134B-436A-E493-EF7532B034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31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3F27D7BA-45AB-E490-AA6C-E1051803C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CC45D98-3225-1885-CB67-6897FFA7F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E6C0B1E-B692-86B0-1995-4227C9D1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A0CA1A3-8FD1-58EC-04BE-53F995A06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29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1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AC692-F7FF-5CB6-E603-1A0BACAB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937B7E-25F7-863A-C5E0-D615F786F3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8169" y="2840434"/>
            <a:ext cx="17629349" cy="5628481"/>
          </a:xfrm>
        </p:spPr>
        <p:txBody>
          <a:bodyPr/>
          <a:lstStyle/>
          <a:p>
            <a:r>
              <a:rPr lang="pt-BR" sz="2400" b="1" dirty="0">
                <a:solidFill>
                  <a:schemeClr val="accent5">
                    <a:lumMod val="10000"/>
                  </a:schemeClr>
                </a:solidFill>
              </a:rPr>
              <a:t>Importante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Tempo máximo de apresentação: 08 minutos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A Comissão Julgadora será composta por três membros e cada um terá até cinco minutos para arguir o candidato, que disporá de igual tempo para resposta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Comporão os critérios de avaliação:</a:t>
            </a:r>
          </a:p>
          <a:p>
            <a:br>
              <a:rPr lang="pt-BR" sz="2400" b="1" dirty="0">
                <a:solidFill>
                  <a:schemeClr val="accent5">
                    <a:lumMod val="10000"/>
                  </a:schemeClr>
                </a:solidFill>
              </a:rPr>
            </a:br>
            <a:r>
              <a:rPr lang="pt-BR" sz="2400" b="1" dirty="0">
                <a:solidFill>
                  <a:schemeClr val="accent5">
                    <a:lumMod val="10000"/>
                  </a:schemeClr>
                </a:solidFill>
              </a:rPr>
              <a:t>Performance pessoal: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Clareza na apresentação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Domínio do conteúdo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Capacidade de comunicação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Empatia</a:t>
            </a:r>
          </a:p>
          <a:p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 </a:t>
            </a:r>
          </a:p>
          <a:p>
            <a:r>
              <a:rPr lang="pt-BR" sz="2400" b="1" dirty="0">
                <a:solidFill>
                  <a:schemeClr val="accent5">
                    <a:lumMod val="10000"/>
                  </a:schemeClr>
                </a:solidFill>
              </a:rPr>
              <a:t>Apresentação do Projeto de Pesquisa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Apresentação realizada no tempo estipulado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Formato (adequação às normas, cuidado de preparação, qualidade de figuras e tabelas, correção gramatical e ortográfica etc.)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Recursos visuais adequados (</a:t>
            </a:r>
            <a:r>
              <a:rPr lang="pt-BR" sz="2400" dirty="0" err="1">
                <a:solidFill>
                  <a:schemeClr val="accent5">
                    <a:lumMod val="10000"/>
                  </a:schemeClr>
                </a:solidFill>
              </a:rPr>
              <a:t>template</a:t>
            </a: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, fotos, vídeos)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Contextualização do trabalho (inserção nas ciências médicas e na linha de pesquisa específica). 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Objetivos claramente apresentados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Metodologia adequada aos objetivos propostos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Cronograma adequado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Originalidade e relevância do projeto</a:t>
            </a:r>
          </a:p>
          <a:p>
            <a:endParaRPr lang="pt-BR" sz="3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2557D3-6EFA-2207-D9D6-7A54EFE5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Roteiro para Apresentação do Projeto</a:t>
            </a:r>
          </a:p>
        </p:txBody>
      </p:sp>
    </p:spTree>
    <p:extLst>
      <p:ext uri="{BB962C8B-B14F-4D97-AF65-F5344CB8AC3E}">
        <p14:creationId xmlns:p14="http://schemas.microsoft.com/office/powerpoint/2010/main" val="214964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1744D-D130-E3F4-BD17-61F83A56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888D79-3182-AC2A-4154-554E713CF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661" y="2840434"/>
            <a:ext cx="17629349" cy="5628481"/>
          </a:xfrm>
        </p:spPr>
        <p:txBody>
          <a:bodyPr/>
          <a:lstStyle/>
          <a:p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 </a:t>
            </a:r>
          </a:p>
          <a:p>
            <a:r>
              <a:rPr lang="pt-BR" sz="2400" b="1" dirty="0">
                <a:solidFill>
                  <a:schemeClr val="accent5">
                    <a:lumMod val="10000"/>
                  </a:schemeClr>
                </a:solidFill>
              </a:rPr>
              <a:t>Apresentação do Projeto de Pesquisa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Apresentação realizada no tempo estipulado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Formato (adequação às normas, cuidado de preparação, qualidade de figuras e tabelas, correção gramatical e ortográfica etc.)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Recursos visuais adequados (</a:t>
            </a:r>
            <a:r>
              <a:rPr lang="pt-BR" sz="2400" dirty="0" err="1">
                <a:solidFill>
                  <a:schemeClr val="accent5">
                    <a:lumMod val="10000"/>
                  </a:schemeClr>
                </a:solidFill>
              </a:rPr>
              <a:t>template</a:t>
            </a: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, fotos, vídeos)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Contextualização do trabalho (inserção nas ciências médicas e na linha de pesquisa específica). 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Objetivos claramente apresentados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Metodologia adequada aos objetivos propostos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Cronograma adequado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Originalidade e relevância do projeto</a:t>
            </a:r>
          </a:p>
          <a:p>
            <a:endParaRPr lang="pt-BR" sz="3600" dirty="0">
              <a:solidFill>
                <a:schemeClr val="accent5">
                  <a:lumMod val="10000"/>
                </a:schemeClr>
              </a:solidFill>
            </a:endParaRPr>
          </a:p>
          <a:p>
            <a:pPr lvl="0"/>
            <a:endParaRPr lang="pt-BR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pt-BR" sz="2400" b="1" dirty="0">
                <a:solidFill>
                  <a:schemeClr val="accent5">
                    <a:lumMod val="10000"/>
                  </a:schemeClr>
                </a:solidFill>
              </a:rPr>
              <a:t>Arguição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Entendimento das perguntas e respostas claras e objetivas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Demonstrou domínio do conteúdo e da metodologia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Postura crítica do candidato frente a seus objetivos, metodologia e resultados esperados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Motivação para a realização do mestrado/doutorado (clareza do propósito de fazer a pós- graduação)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Respostas dentro do tempo determinado</a:t>
            </a:r>
          </a:p>
          <a:p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 </a:t>
            </a:r>
          </a:p>
          <a:p>
            <a:r>
              <a:rPr lang="pt-BR" sz="2400" dirty="0">
                <a:solidFill>
                  <a:schemeClr val="accent5">
                    <a:lumMod val="10000"/>
                  </a:schemeClr>
                </a:solidFill>
              </a:rPr>
              <a:t>Cada membro da banca examinadora atribuirá notas de 0 (zero) a 10 (dez) aos candidatos.</a:t>
            </a:r>
          </a:p>
          <a:p>
            <a:r>
              <a:rPr lang="pt-BR" dirty="0">
                <a:solidFill>
                  <a:schemeClr val="accent5">
                    <a:lumMod val="10000"/>
                  </a:schemeClr>
                </a:solidFill>
              </a:rPr>
              <a:t> </a:t>
            </a:r>
          </a:p>
          <a:p>
            <a:endParaRPr lang="pt-BR" sz="3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D68DBE0C-E295-2E2E-9C86-D47D0E6F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537" y="1210725"/>
            <a:ext cx="14597598" cy="1053000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Roteiro para Apresentação do Projeto</a:t>
            </a:r>
          </a:p>
        </p:txBody>
      </p:sp>
    </p:spTree>
    <p:extLst>
      <p:ext uri="{BB962C8B-B14F-4D97-AF65-F5344CB8AC3E}">
        <p14:creationId xmlns:p14="http://schemas.microsoft.com/office/powerpoint/2010/main" val="12714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50C71-00C2-2F54-AFA1-5748163B4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273D2A4-C0C3-EB96-D112-5AC1149B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53" y="3443754"/>
            <a:ext cx="14597598" cy="1053000"/>
          </a:xfrm>
        </p:spPr>
        <p:txBody>
          <a:bodyPr/>
          <a:lstStyle/>
          <a:p>
            <a:r>
              <a:rPr lang="pt-BR" sz="9600" dirty="0"/>
              <a:t>ABAIXO ALGUNS  TEMPLATES PARA UTILIZAÇÃO</a:t>
            </a:r>
            <a:endParaRPr lang="pt-BR" sz="9600" b="1" dirty="0"/>
          </a:p>
        </p:txBody>
      </p:sp>
    </p:spTree>
    <p:extLst>
      <p:ext uri="{BB962C8B-B14F-4D97-AF65-F5344CB8AC3E}">
        <p14:creationId xmlns:p14="http://schemas.microsoft.com/office/powerpoint/2010/main" val="169447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51EC3E3-4776-E25A-8FE7-44C0AE270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4263D3-1B4D-1711-72CB-00131EA56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7EB235-72C9-98EB-4C31-B2CCA2355C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17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5D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699992">
            <a:off x="14562838" y="1544690"/>
            <a:ext cx="4979491" cy="279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100015">
            <a:off x="260585" y="7159683"/>
            <a:ext cx="4979491" cy="27995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6;p9">
            <a:extLst>
              <a:ext uri="{FF2B5EF4-FFF2-40B4-BE49-F238E27FC236}">
                <a16:creationId xmlns:a16="http://schemas.microsoft.com/office/drawing/2014/main" id="{11BEED1A-64A2-46BA-323F-3165FF8FF6BE}"/>
              </a:ext>
            </a:extLst>
          </p:cNvPr>
          <p:cNvSpPr/>
          <p:nvPr/>
        </p:nvSpPr>
        <p:spPr>
          <a:xfrm>
            <a:off x="5803430" y="870357"/>
            <a:ext cx="4021478" cy="3782859"/>
          </a:xfrm>
          <a:prstGeom prst="rect">
            <a:avLst/>
          </a:prstGeom>
          <a:solidFill>
            <a:srgbClr val="00605D"/>
          </a:solidFill>
          <a:ln>
            <a:noFill/>
          </a:ln>
        </p:spPr>
        <p:txBody>
          <a:bodyPr spcFirstLastPara="1" wrap="square" lIns="91432" tIns="91432" rIns="91432" bIns="91432" anchor="ctr" anchorCtr="0">
            <a:noAutofit/>
          </a:bodyPr>
          <a:lstStyle/>
          <a:p>
            <a:pPr algn="ctr">
              <a:buSzPts val="1400"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0C0C60-BD27-832C-2FA7-5499F8F4A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0873FE9-9DA8-0C82-1866-2113657B0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94E5CBF-2577-19AF-A7F7-B946C88B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50E6AA-1844-EE10-2420-1158346680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73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866B9A7-F719-5083-0E60-23F018CA6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713DF68-B079-4A09-D546-F40B2A6A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8CB35F7-5F02-3EE2-8167-12BC706F8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614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5CBEB73-B3E5-AE49-0719-9A335B6A4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5207886-1576-E253-AE8A-1A1DE30EDF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79CA225-E820-C26C-9E83-336ABEB4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82A6F0D-695B-8EEB-1902-A133AF69A5D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40384" y="3459776"/>
            <a:ext cx="8234336" cy="562848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83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instein">
      <a:dk1>
        <a:srgbClr val="003050"/>
      </a:dk1>
      <a:lt1>
        <a:srgbClr val="FFFFFF"/>
      </a:lt1>
      <a:dk2>
        <a:srgbClr val="012D30"/>
      </a:dk2>
      <a:lt2>
        <a:srgbClr val="00E8B8"/>
      </a:lt2>
      <a:accent1>
        <a:srgbClr val="00605D"/>
      </a:accent1>
      <a:accent2>
        <a:srgbClr val="012D30"/>
      </a:accent2>
      <a:accent3>
        <a:srgbClr val="003050"/>
      </a:accent3>
      <a:accent4>
        <a:srgbClr val="F5DFE1"/>
      </a:accent4>
      <a:accent5>
        <a:srgbClr val="D8D8D8"/>
      </a:accent5>
      <a:accent6>
        <a:srgbClr val="00E8B8"/>
      </a:accent6>
      <a:hlink>
        <a:srgbClr val="F5DFE1"/>
      </a:hlink>
      <a:folHlink>
        <a:srgbClr val="00605D"/>
      </a:folHlink>
    </a:clrScheme>
    <a:fontScheme name="Personalizada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instein">
      <a:dk1>
        <a:srgbClr val="003050"/>
      </a:dk1>
      <a:lt1>
        <a:srgbClr val="FFFFFF"/>
      </a:lt1>
      <a:dk2>
        <a:srgbClr val="012D30"/>
      </a:dk2>
      <a:lt2>
        <a:srgbClr val="00E8B8"/>
      </a:lt2>
      <a:accent1>
        <a:srgbClr val="00605D"/>
      </a:accent1>
      <a:accent2>
        <a:srgbClr val="012D30"/>
      </a:accent2>
      <a:accent3>
        <a:srgbClr val="003050"/>
      </a:accent3>
      <a:accent4>
        <a:srgbClr val="F5DFE1"/>
      </a:accent4>
      <a:accent5>
        <a:srgbClr val="D8D8D8"/>
      </a:accent5>
      <a:accent6>
        <a:srgbClr val="00E8B8"/>
      </a:accent6>
      <a:hlink>
        <a:srgbClr val="F5DFE1"/>
      </a:hlink>
      <a:folHlink>
        <a:srgbClr val="00605D"/>
      </a:folHlink>
    </a:clrScheme>
    <a:fontScheme name="Personalizada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397</Words>
  <Application>Microsoft Office PowerPoint</Application>
  <PresentationFormat>Personalizar</PresentationFormat>
  <Paragraphs>56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Wingdings</vt:lpstr>
      <vt:lpstr>Lato</vt:lpstr>
      <vt:lpstr>Arial</vt:lpstr>
      <vt:lpstr>Office Theme</vt:lpstr>
      <vt:lpstr>1_Office Theme</vt:lpstr>
      <vt:lpstr>Roteiro para formatação do projeto  (que será enviado para avaliação da banca)</vt:lpstr>
      <vt:lpstr>Roteiro para Apresentação do Projeto</vt:lpstr>
      <vt:lpstr>Roteiro para Apresentação do Projeto</vt:lpstr>
      <vt:lpstr>ABAIXO ALGUNS  TEMPLATES PARA UTILIZAÇÃO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Orientações importantes</dc:title>
  <dc:creator>Aline Torrieri Camargo</dc:creator>
  <cp:lastModifiedBy>Michele Alves Evangelista</cp:lastModifiedBy>
  <cp:revision>24</cp:revision>
  <dcterms:modified xsi:type="dcterms:W3CDTF">2025-10-13T11:39:20Z</dcterms:modified>
</cp:coreProperties>
</file>